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26"/>
            <a:ext cx="7886700" cy="719895"/>
          </a:xfrm>
        </p:spPr>
        <p:txBody>
          <a:bodyPr>
            <a:noAutofit/>
          </a:bodyPr>
          <a:lstStyle>
            <a:lvl1pPr algn="ctr">
              <a:defRPr sz="6000" b="1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76926"/>
            <a:ext cx="8343900" cy="41428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785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1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4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B398-339C-4EA3-8B57-94237C618494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8EDD-AF46-46AB-95CA-3349E54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33527" r="12330" b="6408"/>
          <a:stretch/>
        </p:blipFill>
        <p:spPr>
          <a:xfrm>
            <a:off x="1136342" y="2299316"/>
            <a:ext cx="6880194" cy="4119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41943" r="23107" b="8867"/>
          <a:stretch/>
        </p:blipFill>
        <p:spPr>
          <a:xfrm>
            <a:off x="1997476" y="2876365"/>
            <a:ext cx="5033639" cy="33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4822"/>
            <a:ext cx="7886700" cy="719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God’s Amazing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286000"/>
            <a:ext cx="8470232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God is all-powerful – with unlimited power to do any and all things consistent with His nature and purpose</a:t>
            </a:r>
          </a:p>
          <a:p>
            <a:r>
              <a:rPr lang="en-US" dirty="0" smtClean="0"/>
              <a:t>God’s amazing power: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evident in the creation of all things </a:t>
            </a:r>
            <a:r>
              <a:rPr lang="en-US" dirty="0" smtClean="0"/>
              <a:t>(Ps. 19:1-6; 33:6-9; 8:3)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evident in the sustaining of all </a:t>
            </a:r>
            <a:r>
              <a:rPr lang="en-US" dirty="0" smtClean="0"/>
              <a:t>things (</a:t>
            </a:r>
            <a:r>
              <a:rPr lang="en-US" dirty="0"/>
              <a:t>Heb. 1:3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Was </a:t>
            </a:r>
            <a:r>
              <a:rPr lang="en-US" dirty="0"/>
              <a:t>evident in the </a:t>
            </a:r>
            <a:r>
              <a:rPr lang="en-US" dirty="0" smtClean="0"/>
              <a:t>miracles </a:t>
            </a:r>
            <a:r>
              <a:rPr lang="en-US" dirty="0"/>
              <a:t>in Bible times </a:t>
            </a:r>
            <a:r>
              <a:rPr lang="en-US" dirty="0" smtClean="0"/>
              <a:t>(Jn. 3:2; Acts 2:22)</a:t>
            </a:r>
            <a:endParaRPr lang="en-US" dirty="0"/>
          </a:p>
          <a:p>
            <a:pPr lvl="1"/>
            <a:r>
              <a:rPr lang="en-US" dirty="0" smtClean="0"/>
              <a:t>Will </a:t>
            </a:r>
            <a:r>
              <a:rPr lang="en-US" dirty="0"/>
              <a:t>be evident in the destroying of all things (2 Pet. 3:10-12)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24270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 smtClean="0"/>
              <a:t>(Romans 8:31)</a:t>
            </a: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39627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4822"/>
            <a:ext cx="7886700" cy="719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God’s Amazing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286000"/>
            <a:ext cx="8470232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In your life, remember this:</a:t>
            </a:r>
          </a:p>
          <a:p>
            <a:pPr lvl="1"/>
            <a:r>
              <a:rPr lang="en-US" dirty="0" smtClean="0"/>
              <a:t>God said, “Is anything too hard for the Lord?” (Gen. 18:14)</a:t>
            </a:r>
          </a:p>
          <a:p>
            <a:pPr lvl="1"/>
            <a:r>
              <a:rPr lang="en-US" dirty="0"/>
              <a:t>“There is nothing too hard for You” (Jer. 32:17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“With </a:t>
            </a:r>
            <a:r>
              <a:rPr lang="en-US" dirty="0"/>
              <a:t>God all things are possible” (Matt. 19:26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God “is </a:t>
            </a:r>
            <a:r>
              <a:rPr lang="en-US" dirty="0"/>
              <a:t>able to do exceedingly abundantly above all that we ask or </a:t>
            </a:r>
            <a:r>
              <a:rPr lang="en-US" dirty="0" smtClean="0"/>
              <a:t>think” (Eph. 3:20-21)</a:t>
            </a:r>
          </a:p>
          <a:p>
            <a:pPr lvl="1"/>
            <a:r>
              <a:rPr lang="en-US" dirty="0" smtClean="0"/>
              <a:t>“In everything…let your requests be made known unto God” and the results will “surpass all understanding” (Phil. 4:6-7)</a:t>
            </a:r>
          </a:p>
          <a:p>
            <a:pPr lvl="1"/>
            <a:r>
              <a:rPr lang="en-US" dirty="0" smtClean="0"/>
              <a:t>The power of God ought to cause us to honor &amp; serve Him!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24270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 smtClean="0"/>
              <a:t>(Romans 8:31)</a:t>
            </a: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6897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4822"/>
            <a:ext cx="7886700" cy="719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God’s Amazing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286000"/>
            <a:ext cx="8470232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God had a plan to send Jesus and establish His church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planned specific details (332 </a:t>
            </a:r>
            <a:r>
              <a:rPr lang="en-US" dirty="0" smtClean="0"/>
              <a:t>Messianic prophecies)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planned </a:t>
            </a:r>
            <a:r>
              <a:rPr lang="en-US" dirty="0" smtClean="0"/>
              <a:t>for “the </a:t>
            </a:r>
            <a:r>
              <a:rPr lang="en-US" dirty="0"/>
              <a:t>fullness of </a:t>
            </a:r>
            <a:r>
              <a:rPr lang="en-US" dirty="0" smtClean="0"/>
              <a:t>the time” (</a:t>
            </a:r>
            <a:r>
              <a:rPr lang="en-US" dirty="0"/>
              <a:t>Gal. 4:4)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had been planning </a:t>
            </a:r>
            <a:r>
              <a:rPr lang="en-US" dirty="0" smtClean="0"/>
              <a:t>for </a:t>
            </a:r>
            <a:r>
              <a:rPr lang="en-US" dirty="0"/>
              <a:t>“years” – </a:t>
            </a:r>
            <a:r>
              <a:rPr lang="en-US" dirty="0" smtClean="0"/>
              <a:t>seen through His predictions</a:t>
            </a:r>
            <a:r>
              <a:rPr lang="en-US" dirty="0"/>
              <a:t>, prophecies, etc.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made His plan before creation, before time, before the </a:t>
            </a:r>
            <a:r>
              <a:rPr lang="en-US" dirty="0" smtClean="0"/>
              <a:t>world began, </a:t>
            </a:r>
            <a:r>
              <a:rPr lang="en-US" dirty="0"/>
              <a:t>before man, before sin (Eph. 1:4; 3:9-11; 1 Pet. 1:20; Rev. 13:8)</a:t>
            </a:r>
          </a:p>
          <a:p>
            <a:r>
              <a:rPr lang="en-US" dirty="0" smtClean="0"/>
              <a:t>God perfectly planned &amp; executed His eternal purpose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24270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 smtClean="0"/>
              <a:t>(Romans 8:28-30)</a:t>
            </a: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322596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4822"/>
            <a:ext cx="7886700" cy="719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God’s Amazing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286000"/>
            <a:ext cx="8470232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In your life, remember this: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has a plan for </a:t>
            </a:r>
            <a:r>
              <a:rPr lang="en-US" dirty="0" smtClean="0"/>
              <a:t>you = </a:t>
            </a:r>
            <a:r>
              <a:rPr lang="en-US" dirty="0"/>
              <a:t>the same plan </a:t>
            </a:r>
            <a:r>
              <a:rPr lang="en-US" dirty="0" smtClean="0"/>
              <a:t>He </a:t>
            </a:r>
            <a:r>
              <a:rPr lang="en-US" dirty="0"/>
              <a:t>has for everyone</a:t>
            </a:r>
          </a:p>
          <a:p>
            <a:pPr lvl="1"/>
            <a:r>
              <a:rPr lang="en-US" dirty="0" smtClean="0"/>
              <a:t>Jeremiah </a:t>
            </a:r>
            <a:r>
              <a:rPr lang="en-US" dirty="0"/>
              <a:t>29:11 is misused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wants </a:t>
            </a:r>
            <a:r>
              <a:rPr lang="en-US" dirty="0" smtClean="0"/>
              <a:t>you/all </a:t>
            </a:r>
            <a:r>
              <a:rPr lang="en-US" dirty="0"/>
              <a:t>to be saved (</a:t>
            </a:r>
            <a:r>
              <a:rPr lang="en-US" dirty="0" smtClean="0"/>
              <a:t>1 Tim. 2:4)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wants </a:t>
            </a:r>
            <a:r>
              <a:rPr lang="en-US" dirty="0" smtClean="0"/>
              <a:t>you/all </a:t>
            </a:r>
            <a:r>
              <a:rPr lang="en-US" dirty="0"/>
              <a:t>to repent (2 Pet. 3:9; Acts 17:30)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wants </a:t>
            </a:r>
            <a:r>
              <a:rPr lang="en-US" dirty="0" smtClean="0"/>
              <a:t>you/all </a:t>
            </a:r>
            <a:r>
              <a:rPr lang="en-US" dirty="0"/>
              <a:t>to obey (Matt. 7:21; Heb. 5:9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God wants you/all to have an abundant life (John 10:10)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wants </a:t>
            </a:r>
            <a:r>
              <a:rPr lang="en-US" dirty="0" smtClean="0"/>
              <a:t>you/all </a:t>
            </a:r>
            <a:r>
              <a:rPr lang="en-US" dirty="0"/>
              <a:t>to be in heaven forever </a:t>
            </a:r>
            <a:r>
              <a:rPr lang="en-US" dirty="0" smtClean="0"/>
              <a:t>(2 Tim. 4:8)</a:t>
            </a:r>
            <a:endParaRPr lang="en-US" dirty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 God’s plan for you. </a:t>
            </a:r>
            <a:r>
              <a:rPr lang="en-US" dirty="0" smtClean="0"/>
              <a:t>For it to work is up to you!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24270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 smtClean="0"/>
              <a:t>(Romans 8:28-30)</a:t>
            </a: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40515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4822"/>
            <a:ext cx="7886700" cy="719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God’s Amazing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286000"/>
            <a:ext cx="8470232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God’s </a:t>
            </a:r>
            <a:r>
              <a:rPr lang="en-US" dirty="0"/>
              <a:t>very nature is love (1 John </a:t>
            </a:r>
            <a:r>
              <a:rPr lang="en-US" dirty="0" smtClean="0"/>
              <a:t>4:7-11)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love is universal (John 3:16)</a:t>
            </a:r>
          </a:p>
          <a:p>
            <a:r>
              <a:rPr lang="en-US" dirty="0" smtClean="0"/>
              <a:t>God’s </a:t>
            </a:r>
            <a:r>
              <a:rPr lang="en-US" dirty="0"/>
              <a:t>love is unconditional (Rom. 5:8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love is sacrificial (Eph. 5:2)</a:t>
            </a:r>
          </a:p>
          <a:p>
            <a:r>
              <a:rPr lang="en-US" dirty="0" smtClean="0"/>
              <a:t>God’s </a:t>
            </a:r>
            <a:r>
              <a:rPr lang="en-US" dirty="0"/>
              <a:t>love is </a:t>
            </a:r>
            <a:r>
              <a:rPr lang="en-US" dirty="0" smtClean="0"/>
              <a:t>the ultimate (1 </a:t>
            </a:r>
            <a:r>
              <a:rPr lang="en-US" dirty="0"/>
              <a:t>Cor. </a:t>
            </a:r>
            <a:r>
              <a:rPr lang="en-US" dirty="0" smtClean="0"/>
              <a:t>13:4-7)</a:t>
            </a:r>
          </a:p>
          <a:p>
            <a:r>
              <a:rPr lang="en-US" dirty="0" smtClean="0"/>
              <a:t>In your life, remember this:</a:t>
            </a:r>
          </a:p>
          <a:p>
            <a:pPr lvl="1"/>
            <a:r>
              <a:rPr lang="en-US" dirty="0" smtClean="0"/>
              <a:t>Nothing can separate you from God’s love, except for you!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634" y="1624270"/>
            <a:ext cx="7886700" cy="71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 smtClean="0"/>
              <a:t>(Romans 8:31-39)</a:t>
            </a: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92702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500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God’s Amazing Power</vt:lpstr>
      <vt:lpstr>God’s Amazing Power</vt:lpstr>
      <vt:lpstr>God’s Amazing Plan</vt:lpstr>
      <vt:lpstr>God’s Amazing Plan</vt:lpstr>
      <vt:lpstr>God’s Amazing Love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2017-06-17T19:08:32Z</dcterms:created>
  <dcterms:modified xsi:type="dcterms:W3CDTF">2017-06-18T12:47:13Z</dcterms:modified>
</cp:coreProperties>
</file>