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3F02"/>
    <a:srgbClr val="6839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042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02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CC2D-EF6C-4237-875E-F519C7ABBECA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4849-852F-403C-8B32-670B9AE7E22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28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CC2D-EF6C-4237-875E-F519C7ABBECA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4849-852F-403C-8B32-670B9AE7E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46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CC2D-EF6C-4237-875E-F519C7ABBECA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4849-852F-403C-8B32-670B9AE7E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69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CC2D-EF6C-4237-875E-F519C7ABBECA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4849-852F-403C-8B32-670B9AE7E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9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2" y="1803862"/>
            <a:ext cx="8748106" cy="505413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520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509" y="1612669"/>
            <a:ext cx="8487294" cy="1025671"/>
          </a:xfrm>
          <a:solidFill>
            <a:srgbClr val="683904">
              <a:alpha val="74902"/>
            </a:srgbClr>
          </a:solidFill>
          <a:effectLst>
            <a:softEdge rad="63500"/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2" y="2759824"/>
            <a:ext cx="8748106" cy="409817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047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CC2D-EF6C-4237-875E-F519C7ABBECA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4849-852F-403C-8B32-670B9AE7E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58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CC2D-EF6C-4237-875E-F519C7ABBECA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4849-852F-403C-8B32-670B9AE7E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78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CC2D-EF6C-4237-875E-F519C7ABBECA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4849-852F-403C-8B32-670B9AE7E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36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CC2D-EF6C-4237-875E-F519C7ABBECA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4849-852F-403C-8B32-670B9AE7E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CC2D-EF6C-4237-875E-F519C7ABBECA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4849-852F-403C-8B32-670B9AE7E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09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4CC2D-EF6C-4237-875E-F519C7ABBECA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44849-852F-403C-8B32-670B9AE7E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89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4CC2D-EF6C-4237-875E-F519C7ABBECA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44849-852F-403C-8B32-670B9AE7E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63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138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9309" y="1644074"/>
            <a:ext cx="8913091" cy="5213926"/>
          </a:xfrm>
        </p:spPr>
        <p:txBody>
          <a:bodyPr numCol="2"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Philip (John 1:43-46)</a:t>
            </a:r>
          </a:p>
          <a:p>
            <a:pPr>
              <a:lnSpc>
                <a:spcPct val="110000"/>
              </a:lnSpc>
            </a:pPr>
            <a:r>
              <a:rPr lang="en-US" dirty="0"/>
              <a:t>Samaritan woman (John 4:1-42</a:t>
            </a:r>
            <a:r>
              <a:rPr lang="en-US" dirty="0" smtClean="0"/>
              <a:t>)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Nicodemus the </a:t>
            </a:r>
            <a:r>
              <a:rPr lang="en-US" dirty="0" smtClean="0"/>
              <a:t>Pharisee (John 3:1-18)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Mary Magdalene (Luke 8:1-3)</a:t>
            </a:r>
          </a:p>
          <a:p>
            <a:pPr>
              <a:lnSpc>
                <a:spcPct val="110000"/>
              </a:lnSpc>
            </a:pPr>
            <a:r>
              <a:rPr lang="en-US" dirty="0"/>
              <a:t>Leper (Matt. 8:1-4)</a:t>
            </a:r>
          </a:p>
          <a:p>
            <a:pPr>
              <a:lnSpc>
                <a:spcPct val="110000"/>
              </a:lnSpc>
            </a:pPr>
            <a:r>
              <a:rPr lang="en-US" dirty="0"/>
              <a:t>Paralytic (Matt. 9:1-2)</a:t>
            </a:r>
          </a:p>
          <a:p>
            <a:pPr>
              <a:lnSpc>
                <a:spcPct val="110000"/>
              </a:lnSpc>
            </a:pPr>
            <a:r>
              <a:rPr lang="en-US" dirty="0"/>
              <a:t>Father asked for mercy </a:t>
            </a:r>
            <a:r>
              <a:rPr lang="en-US" dirty="0" smtClean="0"/>
              <a:t>(</a:t>
            </a:r>
            <a:r>
              <a:rPr lang="en-US" dirty="0"/>
              <a:t>Mark 9:14-29)</a:t>
            </a:r>
          </a:p>
          <a:p>
            <a:pPr>
              <a:lnSpc>
                <a:spcPct val="110000"/>
              </a:lnSpc>
            </a:pPr>
            <a:r>
              <a:rPr lang="en-US" dirty="0"/>
              <a:t>Matthew (Matt. 9:9-10)</a:t>
            </a:r>
          </a:p>
          <a:p>
            <a:pPr>
              <a:lnSpc>
                <a:spcPct val="110000"/>
              </a:lnSpc>
            </a:pPr>
            <a:r>
              <a:rPr lang="en-US" dirty="0"/>
              <a:t>The Centurion (Matt. 8:5-7)</a:t>
            </a:r>
          </a:p>
          <a:p>
            <a:pPr>
              <a:lnSpc>
                <a:spcPct val="110000"/>
              </a:lnSpc>
            </a:pPr>
            <a:r>
              <a:rPr lang="en-US" dirty="0"/>
              <a:t>The Nobleman (John 4:46-54)</a:t>
            </a:r>
          </a:p>
          <a:p>
            <a:pPr>
              <a:lnSpc>
                <a:spcPct val="110000"/>
              </a:lnSpc>
            </a:pPr>
            <a:r>
              <a:rPr lang="en-US" dirty="0" err="1"/>
              <a:t>Jairus</a:t>
            </a:r>
            <a:r>
              <a:rPr lang="en-US" dirty="0"/>
              <a:t> (Luke 8:41-42)</a:t>
            </a:r>
          </a:p>
          <a:p>
            <a:pPr>
              <a:lnSpc>
                <a:spcPct val="110000"/>
              </a:lnSpc>
            </a:pPr>
            <a:r>
              <a:rPr lang="en-US" dirty="0"/>
              <a:t>Gentile woman in </a:t>
            </a:r>
            <a:r>
              <a:rPr lang="en-US" dirty="0" err="1"/>
              <a:t>Tyre</a:t>
            </a:r>
            <a:r>
              <a:rPr lang="en-US" dirty="0"/>
              <a:t> (</a:t>
            </a:r>
            <a:r>
              <a:rPr lang="en-US" dirty="0" smtClean="0"/>
              <a:t>Mt</a:t>
            </a:r>
            <a:r>
              <a:rPr lang="en-US" dirty="0"/>
              <a:t>. </a:t>
            </a:r>
            <a:r>
              <a:rPr lang="en-US" dirty="0" smtClean="0"/>
              <a:t>15:21-28)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Lame man (John 5:1-15</a:t>
            </a:r>
            <a:r>
              <a:rPr lang="en-US" dirty="0" smtClean="0"/>
              <a:t>)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Woman </a:t>
            </a:r>
            <a:r>
              <a:rPr lang="en-US" dirty="0" smtClean="0"/>
              <a:t>with </a:t>
            </a:r>
            <a:r>
              <a:rPr lang="en-US" dirty="0"/>
              <a:t>infirmity </a:t>
            </a:r>
            <a:r>
              <a:rPr lang="en-US" dirty="0" smtClean="0"/>
              <a:t>(</a:t>
            </a:r>
            <a:r>
              <a:rPr lang="en-US" dirty="0"/>
              <a:t>Luke 13:10-13</a:t>
            </a:r>
            <a:r>
              <a:rPr lang="en-US" dirty="0" smtClean="0"/>
              <a:t>)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Woman caught in adultery (</a:t>
            </a:r>
            <a:r>
              <a:rPr lang="en-US" dirty="0" smtClean="0"/>
              <a:t>Jn. </a:t>
            </a:r>
            <a:r>
              <a:rPr lang="en-US" dirty="0"/>
              <a:t>8:2-11</a:t>
            </a:r>
            <a:r>
              <a:rPr lang="en-US" dirty="0" smtClean="0"/>
              <a:t>)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Blind man near Jericho (Luke 18:35-43) </a:t>
            </a:r>
          </a:p>
          <a:p>
            <a:pPr>
              <a:lnSpc>
                <a:spcPct val="110000"/>
              </a:lnSpc>
            </a:pPr>
            <a:r>
              <a:rPr lang="en-US" dirty="0"/>
              <a:t>Blind </a:t>
            </a:r>
            <a:r>
              <a:rPr lang="en-US" dirty="0" err="1"/>
              <a:t>Bartimaeus</a:t>
            </a:r>
            <a:r>
              <a:rPr lang="en-US" dirty="0"/>
              <a:t> (Mark 10:46-52)</a:t>
            </a:r>
          </a:p>
          <a:p>
            <a:pPr>
              <a:lnSpc>
                <a:spcPct val="110000"/>
              </a:lnSpc>
            </a:pPr>
            <a:r>
              <a:rPr lang="en-US" dirty="0"/>
              <a:t>Widow with two mites (</a:t>
            </a:r>
            <a:r>
              <a:rPr lang="en-US" dirty="0" smtClean="0"/>
              <a:t>Mk. </a:t>
            </a:r>
            <a:r>
              <a:rPr lang="en-US" dirty="0"/>
              <a:t>12:41-44</a:t>
            </a:r>
            <a:r>
              <a:rPr lang="en-US" dirty="0" smtClean="0"/>
              <a:t>)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Crippled woman (Luke 13:10-13)</a:t>
            </a:r>
          </a:p>
          <a:p>
            <a:pPr>
              <a:lnSpc>
                <a:spcPct val="110000"/>
              </a:lnSpc>
            </a:pPr>
            <a:r>
              <a:rPr lang="en-US" dirty="0"/>
              <a:t>Mary &amp; Martha (Luke 10:38-42)</a:t>
            </a:r>
          </a:p>
          <a:p>
            <a:pPr>
              <a:lnSpc>
                <a:spcPct val="110000"/>
              </a:lnSpc>
            </a:pPr>
            <a:r>
              <a:rPr lang="en-US" dirty="0"/>
              <a:t>Legion (Luke 8:26-27)</a:t>
            </a:r>
          </a:p>
          <a:p>
            <a:pPr>
              <a:lnSpc>
                <a:spcPct val="110000"/>
              </a:lnSpc>
            </a:pPr>
            <a:r>
              <a:rPr lang="en-US" dirty="0"/>
              <a:t>Pontius Pilate (John 18:28-19:16)</a:t>
            </a:r>
          </a:p>
          <a:p>
            <a:pPr>
              <a:lnSpc>
                <a:spcPct val="110000"/>
              </a:lnSpc>
            </a:pPr>
            <a:r>
              <a:rPr lang="en-US" dirty="0"/>
              <a:t>Thomas (John 11:14-16; 20:24-29)</a:t>
            </a:r>
          </a:p>
          <a:p>
            <a:pPr>
              <a:lnSpc>
                <a:spcPct val="110000"/>
              </a:lnSpc>
            </a:pPr>
            <a:r>
              <a:rPr lang="en-US" dirty="0"/>
              <a:t>Peter (</a:t>
            </a:r>
            <a:r>
              <a:rPr lang="en-US" dirty="0" err="1" smtClean="0"/>
              <a:t>Lk</a:t>
            </a:r>
            <a:r>
              <a:rPr lang="en-US" dirty="0" smtClean="0"/>
              <a:t>. </a:t>
            </a:r>
            <a:r>
              <a:rPr lang="en-US" dirty="0"/>
              <a:t>5:4-5; </a:t>
            </a:r>
            <a:r>
              <a:rPr lang="en-US" dirty="0" smtClean="0"/>
              <a:t>Mk. </a:t>
            </a:r>
            <a:r>
              <a:rPr lang="en-US" dirty="0"/>
              <a:t>16:7; </a:t>
            </a:r>
            <a:r>
              <a:rPr lang="en-US" dirty="0" smtClean="0"/>
              <a:t>Jn. </a:t>
            </a:r>
            <a:r>
              <a:rPr lang="en-US" dirty="0"/>
              <a:t>21:15-17)</a:t>
            </a:r>
          </a:p>
          <a:p>
            <a:pPr>
              <a:lnSpc>
                <a:spcPct val="110000"/>
              </a:lnSpc>
            </a:pPr>
            <a:r>
              <a:rPr lang="en-US" dirty="0"/>
              <a:t>Two Emmaus </a:t>
            </a:r>
            <a:r>
              <a:rPr lang="en-US" dirty="0" smtClean="0"/>
              <a:t>disciples (</a:t>
            </a:r>
            <a:r>
              <a:rPr lang="en-US" dirty="0"/>
              <a:t>Luke 24:13-35)</a:t>
            </a:r>
          </a:p>
        </p:txBody>
      </p:sp>
    </p:spTree>
    <p:extLst>
      <p:ext uri="{BB962C8B-B14F-4D97-AF65-F5344CB8AC3E}">
        <p14:creationId xmlns:p14="http://schemas.microsoft.com/office/powerpoint/2010/main" val="2091977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38687" y="1890944"/>
            <a:ext cx="6933461" cy="49670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Matthew 4:25-5:2</a:t>
            </a: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Matthew 9:36</a:t>
            </a: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Matthew </a:t>
            </a:r>
            <a:r>
              <a:rPr lang="en-US" sz="3200" dirty="0"/>
              <a:t>13:1-3</a:t>
            </a:r>
          </a:p>
          <a:p>
            <a:pPr marL="0" indent="0" algn="ctr">
              <a:buNone/>
            </a:pPr>
            <a:r>
              <a:rPr lang="en-US" sz="3200" dirty="0" smtClean="0"/>
              <a:t>Matthew 14:13-14</a:t>
            </a: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Matthew </a:t>
            </a:r>
            <a:r>
              <a:rPr lang="en-US" sz="3200" dirty="0"/>
              <a:t>23:1</a:t>
            </a:r>
          </a:p>
          <a:p>
            <a:pPr marL="0" indent="0" algn="ctr">
              <a:buNone/>
            </a:pPr>
            <a:r>
              <a:rPr lang="en-US" sz="3200" dirty="0"/>
              <a:t>Luke 4:42-5:3</a:t>
            </a:r>
          </a:p>
          <a:p>
            <a:pPr marL="0" indent="0" algn="ctr">
              <a:buNone/>
            </a:pPr>
            <a:r>
              <a:rPr lang="en-US" sz="3200" dirty="0"/>
              <a:t>Luke </a:t>
            </a:r>
            <a:r>
              <a:rPr lang="en-US" sz="3200" dirty="0" smtClean="0"/>
              <a:t>12:1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78726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2509" y="1612669"/>
            <a:ext cx="8487294" cy="1241367"/>
          </a:xfrm>
        </p:spPr>
        <p:txBody>
          <a:bodyPr>
            <a:noAutofit/>
          </a:bodyPr>
          <a:lstStyle/>
          <a:p>
            <a:r>
              <a:rPr lang="en-US" sz="3600" dirty="0"/>
              <a:t>Woman with </a:t>
            </a:r>
            <a:r>
              <a:rPr lang="en-US" sz="3600" dirty="0" smtClean="0"/>
              <a:t>bleeding for 12 years</a:t>
            </a:r>
            <a:br>
              <a:rPr lang="en-US" sz="3600" dirty="0" smtClean="0"/>
            </a:br>
            <a:r>
              <a:rPr lang="en-US" sz="3600" dirty="0" smtClean="0"/>
              <a:t>(Mark </a:t>
            </a:r>
            <a:r>
              <a:rPr lang="en-US" sz="3600" dirty="0"/>
              <a:t>5:24-34)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9382" y="2854036"/>
            <a:ext cx="8748106" cy="4003963"/>
          </a:xfrm>
        </p:spPr>
        <p:txBody>
          <a:bodyPr/>
          <a:lstStyle/>
          <a:p>
            <a:r>
              <a:rPr lang="en-US" dirty="0" smtClean="0"/>
              <a:t>She was hurting</a:t>
            </a:r>
            <a:r>
              <a:rPr lang="en-US" dirty="0"/>
              <a:t>, suffering, desperate, determined </a:t>
            </a:r>
            <a:endParaRPr lang="en-US" dirty="0" smtClean="0"/>
          </a:p>
          <a:p>
            <a:r>
              <a:rPr lang="en-US" dirty="0" smtClean="0"/>
              <a:t>Jesus </a:t>
            </a:r>
            <a:r>
              <a:rPr lang="en-US" dirty="0"/>
              <a:t>was busy, on His way to help someone else</a:t>
            </a:r>
          </a:p>
          <a:p>
            <a:r>
              <a:rPr lang="en-US" dirty="0" smtClean="0"/>
              <a:t>Jesus </a:t>
            </a:r>
            <a:r>
              <a:rPr lang="en-US" dirty="0"/>
              <a:t>was crowded and maybe not comfortable</a:t>
            </a:r>
          </a:p>
          <a:p>
            <a:r>
              <a:rPr lang="en-US" dirty="0" smtClean="0"/>
              <a:t>Jesus </a:t>
            </a:r>
            <a:r>
              <a:rPr lang="en-US" dirty="0"/>
              <a:t>stopped everything </a:t>
            </a:r>
            <a:r>
              <a:rPr lang="en-US" dirty="0" smtClean="0"/>
              <a:t>to </a:t>
            </a:r>
            <a:r>
              <a:rPr lang="en-US" dirty="0"/>
              <a:t>meet and help this woman</a:t>
            </a:r>
          </a:p>
          <a:p>
            <a:r>
              <a:rPr lang="en-US" dirty="0" smtClean="0"/>
              <a:t>Jesus </a:t>
            </a:r>
            <a:r>
              <a:rPr lang="en-US" dirty="0"/>
              <a:t>helped this woman find a wonderful peace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470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2509" y="1612669"/>
            <a:ext cx="8487294" cy="1241367"/>
          </a:xfrm>
        </p:spPr>
        <p:txBody>
          <a:bodyPr>
            <a:noAutofit/>
          </a:bodyPr>
          <a:lstStyle/>
          <a:p>
            <a:r>
              <a:rPr lang="en-US" sz="3600" dirty="0"/>
              <a:t>Widow of </a:t>
            </a:r>
            <a:r>
              <a:rPr lang="en-US" sz="3600" dirty="0" smtClean="0"/>
              <a:t>Nain</a:t>
            </a:r>
            <a:br>
              <a:rPr lang="en-US" sz="3600" dirty="0" smtClean="0"/>
            </a:br>
            <a:r>
              <a:rPr lang="en-US" sz="3600" dirty="0" smtClean="0"/>
              <a:t>(Luke </a:t>
            </a:r>
            <a:r>
              <a:rPr lang="en-US" sz="3600" dirty="0"/>
              <a:t>7:11-17)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9382" y="2854036"/>
            <a:ext cx="8748106" cy="4003963"/>
          </a:xfrm>
        </p:spPr>
        <p:txBody>
          <a:bodyPr/>
          <a:lstStyle/>
          <a:p>
            <a:r>
              <a:rPr lang="en-US" dirty="0" smtClean="0"/>
              <a:t>She </a:t>
            </a:r>
            <a:r>
              <a:rPr lang="en-US" dirty="0"/>
              <a:t>was sad, grieving, mourning, lonely </a:t>
            </a:r>
            <a:endParaRPr lang="en-US" dirty="0" smtClean="0"/>
          </a:p>
          <a:p>
            <a:r>
              <a:rPr lang="en-US" dirty="0" smtClean="0"/>
              <a:t>Jesus </a:t>
            </a:r>
            <a:r>
              <a:rPr lang="en-US" dirty="0"/>
              <a:t>on His way into a new city with a large crowd</a:t>
            </a:r>
          </a:p>
          <a:p>
            <a:r>
              <a:rPr lang="en-US" dirty="0" smtClean="0"/>
              <a:t>Jesus </a:t>
            </a:r>
            <a:r>
              <a:rPr lang="en-US" dirty="0"/>
              <a:t>could have </a:t>
            </a:r>
            <a:r>
              <a:rPr lang="en-US" dirty="0" smtClean="0"/>
              <a:t>let </a:t>
            </a:r>
            <a:r>
              <a:rPr lang="en-US" dirty="0"/>
              <a:t>this lady pass </a:t>
            </a:r>
            <a:r>
              <a:rPr lang="en-US" dirty="0" smtClean="0"/>
              <a:t>by </a:t>
            </a:r>
            <a:r>
              <a:rPr lang="en-US" dirty="0"/>
              <a:t>with her mourners</a:t>
            </a:r>
          </a:p>
          <a:p>
            <a:r>
              <a:rPr lang="en-US" dirty="0" smtClean="0"/>
              <a:t>Jesus </a:t>
            </a:r>
            <a:r>
              <a:rPr lang="en-US" dirty="0"/>
              <a:t>took time to help this woman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234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2509" y="1612669"/>
            <a:ext cx="8487294" cy="1241367"/>
          </a:xfrm>
        </p:spPr>
        <p:txBody>
          <a:bodyPr>
            <a:noAutofit/>
          </a:bodyPr>
          <a:lstStyle/>
          <a:p>
            <a:r>
              <a:rPr lang="en-US" sz="3600" dirty="0"/>
              <a:t>Sinful woman anointing Jesus’ </a:t>
            </a:r>
            <a:r>
              <a:rPr lang="en-US" sz="3600" dirty="0" smtClean="0"/>
              <a:t>feet</a:t>
            </a:r>
            <a:br>
              <a:rPr lang="en-US" sz="3600" dirty="0" smtClean="0"/>
            </a:br>
            <a:r>
              <a:rPr lang="en-US" sz="3600" dirty="0" smtClean="0"/>
              <a:t>(Luke </a:t>
            </a:r>
            <a:r>
              <a:rPr lang="en-US" sz="3600" dirty="0"/>
              <a:t>7:36-50)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9382" y="2854036"/>
            <a:ext cx="8748106" cy="4003963"/>
          </a:xfrm>
        </p:spPr>
        <p:txBody>
          <a:bodyPr/>
          <a:lstStyle/>
          <a:p>
            <a:r>
              <a:rPr lang="en-US" dirty="0" smtClean="0"/>
              <a:t>She </a:t>
            </a:r>
            <a:r>
              <a:rPr lang="en-US" dirty="0"/>
              <a:t>was undesirable, immoral, humble, penitent</a:t>
            </a:r>
            <a:endParaRPr lang="en-US" dirty="0" smtClean="0"/>
          </a:p>
          <a:p>
            <a:r>
              <a:rPr lang="en-US" dirty="0" smtClean="0"/>
              <a:t>Jesus </a:t>
            </a:r>
            <a:r>
              <a:rPr lang="en-US" dirty="0"/>
              <a:t>was engaged in effort to reach this Pharisee</a:t>
            </a:r>
          </a:p>
          <a:p>
            <a:r>
              <a:rPr lang="en-US" dirty="0" smtClean="0"/>
              <a:t>Jesus </a:t>
            </a:r>
            <a:r>
              <a:rPr lang="en-US" dirty="0"/>
              <a:t>was in someone else’s home</a:t>
            </a:r>
          </a:p>
          <a:p>
            <a:r>
              <a:rPr lang="en-US" dirty="0" smtClean="0"/>
              <a:t>Jesus </a:t>
            </a:r>
            <a:r>
              <a:rPr lang="en-US" dirty="0"/>
              <a:t>could have gone along with others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shooed this woman away</a:t>
            </a:r>
          </a:p>
          <a:p>
            <a:r>
              <a:rPr lang="en-US" dirty="0" smtClean="0"/>
              <a:t>Jesus </a:t>
            </a:r>
            <a:r>
              <a:rPr lang="en-US" dirty="0"/>
              <a:t>helped her with her greatest need</a:t>
            </a:r>
          </a:p>
        </p:txBody>
      </p:sp>
    </p:spTree>
    <p:extLst>
      <p:ext uri="{BB962C8B-B14F-4D97-AF65-F5344CB8AC3E}">
        <p14:creationId xmlns:p14="http://schemas.microsoft.com/office/powerpoint/2010/main" val="2858762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2509" y="1612669"/>
            <a:ext cx="8487294" cy="1241367"/>
          </a:xfrm>
        </p:spPr>
        <p:txBody>
          <a:bodyPr>
            <a:noAutofit/>
          </a:bodyPr>
          <a:lstStyle/>
          <a:p>
            <a:r>
              <a:rPr lang="en-US" sz="3600" dirty="0" smtClean="0"/>
              <a:t>Zacchaeus</a:t>
            </a:r>
            <a:br>
              <a:rPr lang="en-US" sz="3600" dirty="0" smtClean="0"/>
            </a:br>
            <a:r>
              <a:rPr lang="en-US" sz="3600" dirty="0" smtClean="0"/>
              <a:t>(Luke </a:t>
            </a:r>
            <a:r>
              <a:rPr lang="en-US" sz="3600" dirty="0"/>
              <a:t>19:1-10)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9382" y="2854036"/>
            <a:ext cx="8748106" cy="4003963"/>
          </a:xfrm>
        </p:spPr>
        <p:txBody>
          <a:bodyPr/>
          <a:lstStyle/>
          <a:p>
            <a:r>
              <a:rPr lang="en-US" dirty="0" smtClean="0"/>
              <a:t>He </a:t>
            </a:r>
            <a:r>
              <a:rPr lang="en-US" dirty="0"/>
              <a:t>was </a:t>
            </a:r>
            <a:r>
              <a:rPr lang="en-US" dirty="0" smtClean="0"/>
              <a:t>a chief </a:t>
            </a:r>
            <a:r>
              <a:rPr lang="en-US" dirty="0"/>
              <a:t>tax collector, rich, hated, sought to see Jesus, fought the crowd</a:t>
            </a:r>
            <a:endParaRPr lang="en-US" dirty="0" smtClean="0"/>
          </a:p>
          <a:p>
            <a:r>
              <a:rPr lang="en-US" dirty="0" smtClean="0"/>
              <a:t>Jesus </a:t>
            </a:r>
            <a:r>
              <a:rPr lang="en-US" dirty="0"/>
              <a:t>pinpointed this one man in the </a:t>
            </a:r>
            <a:r>
              <a:rPr lang="en-US" dirty="0" smtClean="0"/>
              <a:t>crowd</a:t>
            </a:r>
            <a:endParaRPr lang="en-US" dirty="0"/>
          </a:p>
          <a:p>
            <a:r>
              <a:rPr lang="en-US" dirty="0" smtClean="0"/>
              <a:t>Jesus </a:t>
            </a:r>
            <a:r>
              <a:rPr lang="en-US" dirty="0"/>
              <a:t>reached out and “set up a study” that very day</a:t>
            </a:r>
          </a:p>
          <a:p>
            <a:r>
              <a:rPr lang="en-US" dirty="0" smtClean="0"/>
              <a:t>Jesus </a:t>
            </a:r>
            <a:r>
              <a:rPr lang="en-US" dirty="0"/>
              <a:t>talked to him about salvation that very day</a:t>
            </a:r>
          </a:p>
        </p:txBody>
      </p:sp>
    </p:spTree>
    <p:extLst>
      <p:ext uri="{BB962C8B-B14F-4D97-AF65-F5344CB8AC3E}">
        <p14:creationId xmlns:p14="http://schemas.microsoft.com/office/powerpoint/2010/main" val="2287702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77" end="2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charRg st="177" end="2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2509" y="1612669"/>
            <a:ext cx="8487294" cy="1241367"/>
          </a:xfrm>
        </p:spPr>
        <p:txBody>
          <a:bodyPr>
            <a:noAutofit/>
          </a:bodyPr>
          <a:lstStyle/>
          <a:p>
            <a:r>
              <a:rPr lang="en-US" sz="3600" dirty="0"/>
              <a:t>Rich Young </a:t>
            </a:r>
            <a:r>
              <a:rPr lang="en-US" sz="3600" dirty="0" smtClean="0"/>
              <a:t>Ruler</a:t>
            </a:r>
            <a:br>
              <a:rPr lang="en-US" sz="3600" dirty="0" smtClean="0"/>
            </a:br>
            <a:r>
              <a:rPr lang="en-US" sz="3600" dirty="0" smtClean="0"/>
              <a:t>(Matt</a:t>
            </a:r>
            <a:r>
              <a:rPr lang="en-US" sz="3600" dirty="0"/>
              <a:t>. 19:16-22)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9382" y="2854036"/>
            <a:ext cx="8748106" cy="4003963"/>
          </a:xfrm>
        </p:spPr>
        <p:txBody>
          <a:bodyPr>
            <a:normAutofit/>
          </a:bodyPr>
          <a:lstStyle/>
          <a:p>
            <a:r>
              <a:rPr lang="en-US" dirty="0" smtClean="0"/>
              <a:t>He </a:t>
            </a:r>
            <a:r>
              <a:rPr lang="en-US" dirty="0"/>
              <a:t>was rich, young, ruler, </a:t>
            </a:r>
            <a:r>
              <a:rPr lang="en-US" dirty="0" smtClean="0"/>
              <a:t>eager, </a:t>
            </a:r>
            <a:r>
              <a:rPr lang="en-US" dirty="0"/>
              <a:t>searching, interested, religious, covetous</a:t>
            </a:r>
            <a:endParaRPr lang="en-US" dirty="0" smtClean="0"/>
          </a:p>
          <a:p>
            <a:r>
              <a:rPr lang="en-US" dirty="0" smtClean="0"/>
              <a:t>Though </a:t>
            </a:r>
            <a:r>
              <a:rPr lang="en-US" dirty="0"/>
              <a:t>He taught multitudes, Jesus took time for “one</a:t>
            </a:r>
            <a:r>
              <a:rPr lang="en-US" dirty="0" smtClean="0"/>
              <a:t>”</a:t>
            </a:r>
            <a:endParaRPr lang="en-US" dirty="0"/>
          </a:p>
          <a:p>
            <a:r>
              <a:rPr lang="en-US" dirty="0" smtClean="0"/>
              <a:t>Jesus </a:t>
            </a:r>
            <a:r>
              <a:rPr lang="en-US" dirty="0"/>
              <a:t>pointed </a:t>
            </a:r>
            <a:r>
              <a:rPr lang="en-US" dirty="0" smtClean="0"/>
              <a:t>to </a:t>
            </a:r>
            <a:r>
              <a:rPr lang="en-US" dirty="0"/>
              <a:t>God’s requirements for eternal life</a:t>
            </a:r>
          </a:p>
          <a:p>
            <a:r>
              <a:rPr lang="en-US" dirty="0" smtClean="0"/>
              <a:t>Jesus </a:t>
            </a:r>
            <a:r>
              <a:rPr lang="en-US" dirty="0"/>
              <a:t>was not willing to </a:t>
            </a:r>
            <a:r>
              <a:rPr lang="en-US" dirty="0" smtClean="0"/>
              <a:t>alter </a:t>
            </a:r>
            <a:r>
              <a:rPr lang="en-US" dirty="0"/>
              <a:t>God’s answers</a:t>
            </a:r>
          </a:p>
          <a:p>
            <a:r>
              <a:rPr lang="en-US" dirty="0" smtClean="0"/>
              <a:t>Jesus </a:t>
            </a:r>
            <a:r>
              <a:rPr lang="en-US" dirty="0"/>
              <a:t>would not compromise in order to gain a disciple</a:t>
            </a:r>
          </a:p>
        </p:txBody>
      </p:sp>
    </p:spTree>
    <p:extLst>
      <p:ext uri="{BB962C8B-B14F-4D97-AF65-F5344CB8AC3E}">
        <p14:creationId xmlns:p14="http://schemas.microsoft.com/office/powerpoint/2010/main" val="4042740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2509" y="1612669"/>
            <a:ext cx="8487294" cy="1241367"/>
          </a:xfrm>
        </p:spPr>
        <p:txBody>
          <a:bodyPr>
            <a:noAutofit/>
          </a:bodyPr>
          <a:lstStyle/>
          <a:p>
            <a:r>
              <a:rPr lang="en-US" sz="3600" dirty="0"/>
              <a:t>Thief on the </a:t>
            </a:r>
            <a:r>
              <a:rPr lang="en-US" sz="3600" dirty="0" smtClean="0"/>
              <a:t>cross</a:t>
            </a:r>
            <a:br>
              <a:rPr lang="en-US" sz="3600" dirty="0" smtClean="0"/>
            </a:br>
            <a:r>
              <a:rPr lang="en-US" sz="3600" dirty="0" smtClean="0"/>
              <a:t>(Luke 23:39-43) 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9382" y="2854036"/>
            <a:ext cx="8894618" cy="4003963"/>
          </a:xfrm>
        </p:spPr>
        <p:txBody>
          <a:bodyPr>
            <a:normAutofit/>
          </a:bodyPr>
          <a:lstStyle/>
          <a:p>
            <a:r>
              <a:rPr lang="en-US" dirty="0"/>
              <a:t>He was </a:t>
            </a:r>
            <a:r>
              <a:rPr lang="en-US" dirty="0" smtClean="0"/>
              <a:t>a criminal, robber</a:t>
            </a:r>
            <a:r>
              <a:rPr lang="en-US" dirty="0"/>
              <a:t>, enemy, insulting </a:t>
            </a:r>
            <a:r>
              <a:rPr lang="en-US" dirty="0" smtClean="0"/>
              <a:t>&amp; </a:t>
            </a:r>
            <a:r>
              <a:rPr lang="en-US" dirty="0"/>
              <a:t>mistreating</a:t>
            </a:r>
          </a:p>
          <a:p>
            <a:r>
              <a:rPr lang="en-US" dirty="0" smtClean="0"/>
              <a:t>Even </a:t>
            </a:r>
            <a:r>
              <a:rPr lang="en-US" dirty="0"/>
              <a:t>in the midst of His own distress, Jesus was interested in others</a:t>
            </a:r>
          </a:p>
          <a:p>
            <a:r>
              <a:rPr lang="en-US" dirty="0" smtClean="0"/>
              <a:t>Jesus </a:t>
            </a:r>
            <a:r>
              <a:rPr lang="en-US" dirty="0"/>
              <a:t>did not hold any mistreatment against Him against the offender</a:t>
            </a:r>
          </a:p>
          <a:p>
            <a:r>
              <a:rPr lang="en-US" dirty="0" smtClean="0"/>
              <a:t>Jesus </a:t>
            </a:r>
            <a:r>
              <a:rPr lang="en-US" dirty="0"/>
              <a:t>was willing to forgive and help a man get to heaven </a:t>
            </a:r>
          </a:p>
        </p:txBody>
      </p:sp>
    </p:spTree>
    <p:extLst>
      <p:ext uri="{BB962C8B-B14F-4D97-AF65-F5344CB8AC3E}">
        <p14:creationId xmlns:p14="http://schemas.microsoft.com/office/powerpoint/2010/main" val="524751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2509" y="1612669"/>
            <a:ext cx="8487294" cy="779549"/>
          </a:xfrm>
        </p:spPr>
        <p:txBody>
          <a:bodyPr>
            <a:noAutofit/>
          </a:bodyPr>
          <a:lstStyle/>
          <a:p>
            <a:r>
              <a:rPr lang="en-US" sz="3600" dirty="0" smtClean="0"/>
              <a:t>What’s the point?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9382" y="2392218"/>
            <a:ext cx="8570421" cy="4465781"/>
          </a:xfrm>
        </p:spPr>
        <p:txBody>
          <a:bodyPr>
            <a:normAutofit/>
          </a:bodyPr>
          <a:lstStyle/>
          <a:p>
            <a:r>
              <a:rPr lang="en-US" dirty="0" smtClean="0"/>
              <a:t>Jesus </a:t>
            </a:r>
            <a:r>
              <a:rPr lang="en-US" dirty="0"/>
              <a:t>wanted all to be </a:t>
            </a:r>
            <a:r>
              <a:rPr lang="en-US" dirty="0" smtClean="0"/>
              <a:t>saved.  </a:t>
            </a:r>
            <a:r>
              <a:rPr lang="en-US" dirty="0"/>
              <a:t>Do we?</a:t>
            </a:r>
          </a:p>
          <a:p>
            <a:r>
              <a:rPr lang="en-US" dirty="0" smtClean="0"/>
              <a:t>Even </a:t>
            </a:r>
            <a:r>
              <a:rPr lang="en-US" dirty="0"/>
              <a:t>in crowds, Jesus saw each person as an individual.  Do we?</a:t>
            </a:r>
          </a:p>
          <a:p>
            <a:r>
              <a:rPr lang="en-US" dirty="0" smtClean="0"/>
              <a:t>Jesus </a:t>
            </a:r>
            <a:r>
              <a:rPr lang="en-US" dirty="0"/>
              <a:t>saw souls who were lost and needed to be saved.  Do we?</a:t>
            </a:r>
          </a:p>
          <a:p>
            <a:r>
              <a:rPr lang="en-US" dirty="0" smtClean="0"/>
              <a:t>Jesus </a:t>
            </a:r>
            <a:r>
              <a:rPr lang="en-US" dirty="0"/>
              <a:t>intentionally interacted with individuals to impact their eternal destiny.  Do we?</a:t>
            </a:r>
          </a:p>
          <a:p>
            <a:r>
              <a:rPr lang="en-US" dirty="0" smtClean="0"/>
              <a:t>Jesus </a:t>
            </a:r>
            <a:r>
              <a:rPr lang="en-US" dirty="0"/>
              <a:t>took advantage of every opportunity available with every person.  Do we?</a:t>
            </a:r>
          </a:p>
        </p:txBody>
      </p:sp>
    </p:spTree>
    <p:extLst>
      <p:ext uri="{BB962C8B-B14F-4D97-AF65-F5344CB8AC3E}">
        <p14:creationId xmlns:p14="http://schemas.microsoft.com/office/powerpoint/2010/main" val="2639009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550</Words>
  <Application>Microsoft Office PowerPoint</Application>
  <PresentationFormat>On-screen Show (4:3)</PresentationFormat>
  <Paragraphs>71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Woman with bleeding for 12 years (Mark 5:24-34) </vt:lpstr>
      <vt:lpstr>Widow of Nain (Luke 7:11-17) </vt:lpstr>
      <vt:lpstr>Sinful woman anointing Jesus’ feet (Luke 7:36-50) </vt:lpstr>
      <vt:lpstr>Zacchaeus (Luke 19:1-10) </vt:lpstr>
      <vt:lpstr>Rich Young Ruler (Matt. 19:16-22) </vt:lpstr>
      <vt:lpstr>Thief on the cross (Luke 23:39-43) </vt:lpstr>
      <vt:lpstr>What’s the point?</vt:lpstr>
      <vt:lpstr>PowerPoint Presentation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8</cp:revision>
  <dcterms:created xsi:type="dcterms:W3CDTF">2017-08-16T21:14:07Z</dcterms:created>
  <dcterms:modified xsi:type="dcterms:W3CDTF">2017-08-16T22:13:58Z</dcterms:modified>
</cp:coreProperties>
</file>