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974" r:id="rId2"/>
    <p:sldId id="973" r:id="rId3"/>
    <p:sldId id="938" r:id="rId4"/>
    <p:sldId id="9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 showGuides="1">
      <p:cViewPr varScale="1">
        <p:scale>
          <a:sx n="103" d="100"/>
          <a:sy n="103" d="100"/>
        </p:scale>
        <p:origin x="114" y="30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9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Job</a:t>
            </a:r>
          </a:p>
          <a:p>
            <a:pPr algn="ctr"/>
            <a:r>
              <a:rPr lang="en-US" sz="4400" b="1" i="1" dirty="0"/>
              <a:t>“Have you considered my servant, Job?”</a:t>
            </a:r>
          </a:p>
          <a:p>
            <a:pPr algn="ctr"/>
            <a:endParaRPr lang="en-US" sz="3200" b="1" dirty="0"/>
          </a:p>
          <a:p>
            <a:pPr algn="ctr"/>
            <a:r>
              <a:rPr lang="en-US" sz="6000" b="1" dirty="0"/>
              <a:t>Palm Beach Lakes</a:t>
            </a:r>
          </a:p>
          <a:p>
            <a:pPr algn="ctr"/>
            <a:r>
              <a:rPr lang="en-US" sz="4400" b="1" dirty="0"/>
              <a:t>October, 2017</a:t>
            </a:r>
            <a:r>
              <a:rPr lang="en-US" sz="4400" b="1" kern="1200" dirty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>
                <a:solidFill>
                  <a:schemeClr val="tx1"/>
                </a:solidFill>
              </a:rPr>
              <a:t>Lesson </a:t>
            </a:r>
            <a:r>
              <a:rPr lang="en-US" sz="4400" b="1" dirty="0"/>
              <a:t>Eight </a:t>
            </a:r>
            <a:r>
              <a:rPr lang="en-US" sz="4400" b="1" kern="1200" dirty="0">
                <a:solidFill>
                  <a:schemeClr val="tx1"/>
                </a:solidFill>
              </a:rPr>
              <a:t>– Job 40-42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God asks Job, “Can you . . .?“  (</a:t>
            </a:r>
            <a:r>
              <a:rPr lang="en-US" sz="3200" b="1" dirty="0" err="1"/>
              <a:t>ch.</a:t>
            </a:r>
            <a:r>
              <a:rPr lang="en-US" sz="3200" b="1" dirty="0"/>
              <a:t> 38)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animal world (</a:t>
            </a:r>
            <a:r>
              <a:rPr lang="en-US" sz="3200" b="1" dirty="0" err="1"/>
              <a:t>ch.</a:t>
            </a:r>
            <a:r>
              <a:rPr lang="en-US" sz="3200" b="1" dirty="0"/>
              <a:t> 39)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Concerning the behemoth and the leviathan (</a:t>
            </a:r>
            <a:r>
              <a:rPr lang="en-US" sz="3200" b="1" dirty="0" err="1"/>
              <a:t>ch.</a:t>
            </a:r>
            <a:r>
              <a:rPr lang="en-US" sz="3200" b="1" dirty="0"/>
              <a:t> 40-41)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“. . . answer Me, Job”  (40:1-2)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No reply (v. 3-5)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Job vs. God’s providence (v. 6-14)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behemoth (v. 15-24)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leviathan (</a:t>
            </a:r>
            <a:r>
              <a:rPr lang="en-US" sz="3000" b="1" dirty="0" err="1"/>
              <a:t>ch.</a:t>
            </a:r>
            <a:r>
              <a:rPr lang="en-US" sz="3000" b="1" dirty="0"/>
              <a:t> 41)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965" y="411126"/>
            <a:ext cx="113828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endParaRPr lang="en-US" sz="5400" b="1" dirty="0"/>
          </a:p>
          <a:p>
            <a:pPr algn="ctr"/>
            <a:r>
              <a:rPr lang="en-US" sz="5400" b="1" dirty="0"/>
              <a:t>Job’s Humility—The Rest of the Story</a:t>
            </a:r>
          </a:p>
          <a:p>
            <a:pPr algn="ctr"/>
            <a:r>
              <a:rPr lang="en-US" sz="3200" b="1" dirty="0"/>
              <a:t>(Job 42)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53566" y="349133"/>
            <a:ext cx="113828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VII.  </a:t>
            </a:r>
            <a:r>
              <a:rPr lang="en-US" sz="3200" b="1" dirty="0" err="1"/>
              <a:t>Elihu’s</a:t>
            </a:r>
            <a:r>
              <a:rPr lang="en-US" sz="3200" b="1" dirty="0"/>
              <a:t> interpretation of Job’s condition  (Job 32-37)</a:t>
            </a:r>
          </a:p>
          <a:p>
            <a:r>
              <a:rPr lang="en-US" sz="3200" b="1" dirty="0"/>
              <a:t>VIII. God Answers Job  (Job 38-41)</a:t>
            </a:r>
          </a:p>
          <a:p>
            <a:pPr marL="571500" indent="-571500">
              <a:buAutoNum type="romanUcPeriod" startAt="9"/>
            </a:pPr>
            <a:r>
              <a:rPr lang="en-US" sz="3200" b="1" dirty="0"/>
              <a:t>Job’s humility, justification and exaltation (Job 42)</a:t>
            </a:r>
          </a:p>
          <a:p>
            <a:pPr marL="1028700" lvl="1" indent="-571500">
              <a:buAutoNum type="alphaUcPeriod"/>
            </a:pPr>
            <a:r>
              <a:rPr lang="en-US" sz="3200" b="1" dirty="0"/>
              <a:t>Humble Job praises God (v.1-6)</a:t>
            </a:r>
          </a:p>
          <a:p>
            <a:pPr marL="1028700" lvl="1" indent="-571500">
              <a:buAutoNum type="alphaUcPeriod"/>
            </a:pPr>
            <a:r>
              <a:rPr lang="en-US" sz="3200" b="1" dirty="0"/>
              <a:t>Job’s friends rebuked by God (v. 7-9)</a:t>
            </a:r>
          </a:p>
          <a:p>
            <a:pPr marL="1028700" lvl="1" indent="-571500">
              <a:buAutoNum type="alphaUcPeriod"/>
            </a:pPr>
            <a:r>
              <a:rPr lang="en-US" sz="3200" b="1" dirty="0"/>
              <a:t>God exalts Job, giving him double what he once had</a:t>
            </a:r>
          </a:p>
          <a:p>
            <a:pPr marL="1028700" lvl="1" indent="-571500">
              <a:buAutoNum type="alphaUcPeriod"/>
            </a:pPr>
            <a:r>
              <a:rPr lang="en-US" sz="3200" b="1" dirty="0"/>
              <a:t>Job’s long life—140 years lived after his trials</a:t>
            </a:r>
          </a:p>
          <a:p>
            <a:pPr marL="1028700" lvl="1" indent="-571500">
              <a:buAutoNum type="alphaUcPeriod"/>
            </a:pPr>
            <a:r>
              <a:rPr lang="en-US" sz="3200" b="1" kern="1200" dirty="0">
                <a:solidFill>
                  <a:schemeClr val="tx1"/>
                </a:solidFill>
              </a:rPr>
              <a:t>Job in the rest of he Bible</a:t>
            </a:r>
            <a:endParaRPr lang="en-US" sz="2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7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14126</TotalTime>
  <Words>227</Words>
  <Application>Microsoft Office PowerPoint</Application>
  <PresentationFormat>Widescreen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293</cp:revision>
  <cp:lastPrinted>2017-12-13T22:26:28Z</cp:lastPrinted>
  <dcterms:created xsi:type="dcterms:W3CDTF">2016-07-01T19:55:39Z</dcterms:created>
  <dcterms:modified xsi:type="dcterms:W3CDTF">2017-12-18T15:40:26Z</dcterms:modified>
</cp:coreProperties>
</file>