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948" r:id="rId2"/>
    <p:sldId id="951" r:id="rId3"/>
    <p:sldId id="937" r:id="rId4"/>
    <p:sldId id="957" r:id="rId5"/>
    <p:sldId id="973" r:id="rId6"/>
    <p:sldId id="93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 snapToGrid="0" showGuides="1">
      <p:cViewPr varScale="1">
        <p:scale>
          <a:sx n="103" d="100"/>
          <a:sy n="103" d="100"/>
        </p:scale>
        <p:origin x="114" y="30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Job</a:t>
            </a:r>
          </a:p>
          <a:p>
            <a:pPr algn="ctr"/>
            <a:r>
              <a:rPr lang="en-US" sz="4400" b="1" i="1" dirty="0"/>
              <a:t>“Have you considered my servant, Job?”</a:t>
            </a:r>
          </a:p>
          <a:p>
            <a:pPr algn="ctr"/>
            <a:endParaRPr lang="en-US" sz="3200" b="1" dirty="0"/>
          </a:p>
          <a:p>
            <a:pPr algn="ctr"/>
            <a:r>
              <a:rPr lang="en-US" sz="6000" b="1" dirty="0"/>
              <a:t>Palm Beach Lakes</a:t>
            </a:r>
          </a:p>
          <a:p>
            <a:pPr algn="ctr"/>
            <a:r>
              <a:rPr lang="en-US" sz="4400" b="1" dirty="0"/>
              <a:t>October, 2017</a:t>
            </a:r>
            <a:r>
              <a:rPr lang="en-US" sz="4400" b="1" kern="1200" dirty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>
                <a:solidFill>
                  <a:schemeClr val="tx1"/>
                </a:solidFill>
              </a:rPr>
              <a:t>Lesson Seven</a:t>
            </a:r>
            <a:r>
              <a:rPr lang="en-US" sz="4400" b="1"/>
              <a:t> </a:t>
            </a:r>
            <a:r>
              <a:rPr lang="en-US" sz="4400" b="1" kern="1200" dirty="0">
                <a:solidFill>
                  <a:schemeClr val="tx1"/>
                </a:solidFill>
              </a:rPr>
              <a:t>– Job 37-42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“I Will Give My Learned Opinion” (</a:t>
            </a:r>
            <a:r>
              <a:rPr lang="en-US" sz="3200" b="1" dirty="0" err="1"/>
              <a:t>ch.</a:t>
            </a:r>
            <a:r>
              <a:rPr lang="en-US" sz="3200" b="1" dirty="0"/>
              <a:t> 32)</a:t>
            </a:r>
            <a:endParaRPr lang="en-US" sz="2400" b="1" dirty="0"/>
          </a:p>
          <a:p>
            <a:pPr marL="971550" lvl="1" indent="-514350">
              <a:buAutoNum type="alphaUcPeriod"/>
            </a:pPr>
            <a:r>
              <a:rPr lang="en-US" sz="3000" b="1" dirty="0"/>
              <a:t>“Listen to Me” (</a:t>
            </a:r>
            <a:r>
              <a:rPr lang="en-US" sz="3000" b="1" dirty="0" err="1"/>
              <a:t>ch.</a:t>
            </a:r>
            <a:r>
              <a:rPr lang="en-US" sz="3000" b="1" dirty="0"/>
              <a:t> 33)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What man is like Job (</a:t>
            </a:r>
            <a:r>
              <a:rPr lang="en-US" sz="3000" b="1" dirty="0" err="1"/>
              <a:t>ch.</a:t>
            </a:r>
            <a:r>
              <a:rPr lang="en-US" sz="3000" b="1" dirty="0"/>
              <a:t> 34)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I will answer him (</a:t>
            </a:r>
            <a:r>
              <a:rPr lang="en-US" sz="3000" b="1" dirty="0" err="1"/>
              <a:t>ch.</a:t>
            </a:r>
            <a:r>
              <a:rPr lang="en-US" sz="3000" b="1" dirty="0"/>
              <a:t> 35)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God is mighty (</a:t>
            </a:r>
            <a:r>
              <a:rPr lang="en-US" sz="3000" b="1" dirty="0" err="1"/>
              <a:t>ch.</a:t>
            </a:r>
            <a:r>
              <a:rPr lang="en-US" sz="3000" b="1" dirty="0"/>
              <a:t> 36)</a:t>
            </a:r>
          </a:p>
          <a:p>
            <a:pPr marL="971550" lvl="1" indent="-514350">
              <a:buAutoNum type="alphaUcPeriod"/>
            </a:pPr>
            <a:r>
              <a:rPr lang="en-US" sz="3000" b="1" dirty="0"/>
              <a:t>God is almighty (</a:t>
            </a:r>
            <a:r>
              <a:rPr lang="en-US" sz="3000" b="1" dirty="0" err="1"/>
              <a:t>ch.</a:t>
            </a:r>
            <a:r>
              <a:rPr lang="en-US" sz="3000" b="1" dirty="0"/>
              <a:t> 37)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God and nature (v. 1-13)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and God (v. 14-24)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God Answers Job</a:t>
            </a:r>
          </a:p>
          <a:p>
            <a:pPr algn="ctr"/>
            <a:r>
              <a:rPr lang="en-US" sz="3200" b="1" dirty="0"/>
              <a:t>(Job 38-41)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66386"/>
            <a:ext cx="1138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God asks Job, “Can you . . .?“  (</a:t>
            </a:r>
            <a:r>
              <a:rPr lang="en-US" sz="3200" b="1" dirty="0" err="1"/>
              <a:t>ch.</a:t>
            </a:r>
            <a:r>
              <a:rPr lang="en-US" sz="3200" b="1" dirty="0"/>
              <a:t> 38)</a:t>
            </a:r>
            <a:endParaRPr lang="en-US" sz="24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Concerning nature  (v. 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government (v. 8-11)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bringing forth dawn (v. 12-15)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formation of </a:t>
            </a:r>
            <a:r>
              <a:rPr lang="en-US" sz="3000" b="1" dirty="0" err="1"/>
              <a:t>Sheol</a:t>
            </a:r>
            <a:r>
              <a:rPr lang="en-US" sz="3000" b="1" dirty="0"/>
              <a:t> (v. 16-30)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stars and clouds (v. 31-38)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Concerning lions (v. 39-41))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1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God asks Job, “Can you . . .?“  (</a:t>
            </a:r>
            <a:r>
              <a:rPr lang="en-US" sz="3200" b="1" dirty="0" err="1"/>
              <a:t>ch.</a:t>
            </a:r>
            <a:r>
              <a:rPr lang="en-US" sz="3200" b="1" dirty="0"/>
              <a:t> 38)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animal world (</a:t>
            </a:r>
            <a:r>
              <a:rPr lang="en-US" sz="3200" b="1" dirty="0" err="1"/>
              <a:t>ch.</a:t>
            </a:r>
            <a:r>
              <a:rPr lang="en-US" sz="3200" b="1" dirty="0"/>
              <a:t> 39)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behemoth and the leviathan (</a:t>
            </a:r>
            <a:r>
              <a:rPr lang="en-US" sz="3200" b="1" dirty="0" err="1"/>
              <a:t>ch.</a:t>
            </a:r>
            <a:r>
              <a:rPr lang="en-US" sz="3200" b="1" dirty="0"/>
              <a:t> 40-41)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“. . . answer Me, Job”  (40:1-2)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No reply (v. 3-5)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vs. God’s providence (v. 6-14)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behemoth (v. 15-24)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leviathan (</a:t>
            </a:r>
            <a:r>
              <a:rPr lang="en-US" sz="3000" b="1" dirty="0" err="1"/>
              <a:t>ch.</a:t>
            </a:r>
            <a:r>
              <a:rPr lang="en-US" sz="3000" b="1" dirty="0"/>
              <a:t> 41)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Job’s Humility, Justification, Restoration</a:t>
            </a:r>
          </a:p>
          <a:p>
            <a:pPr algn="ctr"/>
            <a:endParaRPr lang="en-US" sz="4800" b="1"/>
          </a:p>
          <a:p>
            <a:pPr algn="ctr"/>
            <a:r>
              <a:rPr lang="en-US" sz="4800" b="1"/>
              <a:t>The </a:t>
            </a:r>
            <a:r>
              <a:rPr lang="en-US" sz="4800" b="1" dirty="0"/>
              <a:t>Rest of the Story</a:t>
            </a:r>
            <a:endParaRPr lang="en-US" sz="5400" b="1" dirty="0"/>
          </a:p>
          <a:p>
            <a:pPr algn="ctr"/>
            <a:r>
              <a:rPr lang="en-US" sz="3200" b="1" dirty="0"/>
              <a:t>(Job 42)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14106</TotalTime>
  <Words>336</Words>
  <Application>Microsoft Office PowerPoint</Application>
  <PresentationFormat>Widescreen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291</cp:revision>
  <cp:lastPrinted>2017-10-25T20:32:24Z</cp:lastPrinted>
  <dcterms:created xsi:type="dcterms:W3CDTF">2016-07-01T19:55:39Z</dcterms:created>
  <dcterms:modified xsi:type="dcterms:W3CDTF">2017-12-07T14:33:01Z</dcterms:modified>
</cp:coreProperties>
</file>