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948" r:id="rId2"/>
    <p:sldId id="947" r:id="rId3"/>
    <p:sldId id="936" r:id="rId4"/>
    <p:sldId id="819" r:id="rId5"/>
    <p:sldId id="951" r:id="rId6"/>
    <p:sldId id="953" r:id="rId7"/>
    <p:sldId id="956" r:id="rId8"/>
    <p:sldId id="958" r:id="rId9"/>
    <p:sldId id="962" r:id="rId10"/>
    <p:sldId id="937" r:id="rId11"/>
    <p:sldId id="822" r:id="rId12"/>
    <p:sldId id="938" r:id="rId13"/>
    <p:sldId id="82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 showGuides="1">
      <p:cViewPr varScale="1">
        <p:scale>
          <a:sx n="103" d="100"/>
          <a:sy n="103" d="100"/>
        </p:scale>
        <p:origin x="114" y="300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3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r">
              <a:defRPr sz="1200"/>
            </a:lvl1pPr>
          </a:lstStyle>
          <a:p>
            <a:fld id="{9E90CB46-A8F8-44E5-A501-9AF928E8B10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84" tIns="44792" rIns="89584" bIns="447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00472"/>
            <a:ext cx="5487640" cy="3600528"/>
          </a:xfrm>
          <a:prstGeom prst="rect">
            <a:avLst/>
          </a:prstGeom>
        </p:spPr>
        <p:txBody>
          <a:bodyPr vert="horz" lIns="89584" tIns="44792" rIns="89584" bIns="447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3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r">
              <a:defRPr sz="1200"/>
            </a:lvl1pPr>
          </a:lstStyle>
          <a:p>
            <a:fld id="{321909D8-E04F-4E99-953F-04E50A5AD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909D8-E04F-4E99-953F-04E50A5ADA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5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0E87-B51C-4266-A29B-B788EF61A377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E22-4C02-49E0-B047-EC19817D6011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683A-3CA3-4036-B8E8-C015DA23F7F2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F362-7894-4F90-ACFD-304F5834FDC0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898D-A670-447A-AD37-222EDD2A9B9A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4A0-FFBA-43B2-A401-23B1E2420C55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D1F-8ADE-43B4-9829-DC31C01187B7}" type="datetime1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BED7-B32F-46AE-A12B-3832BA85B2BB}" type="datetime1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4E1-617F-450F-83D3-0ADCCD645568}" type="datetime1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A03D-5F69-4BE5-93FA-38502EBD0728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052-7D7A-4770-935A-CC7EBB191C71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51C-D892-490D-8AE8-E65D829D67B9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2302" y="349133"/>
            <a:ext cx="1138289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r>
              <a:rPr lang="en-US" sz="3200" b="1" dirty="0"/>
              <a:t>VI. Job’s Monologue (</a:t>
            </a:r>
            <a:r>
              <a:rPr lang="en-US" sz="3200" b="1" dirty="0" err="1"/>
              <a:t>ch.</a:t>
            </a:r>
            <a:r>
              <a:rPr lang="en-US" sz="3200" b="1" dirty="0"/>
              <a:t> 29-31)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Job’s former happiness  (</a:t>
            </a:r>
            <a:r>
              <a:rPr lang="en-US" sz="3200" b="1" dirty="0" err="1"/>
              <a:t>ch.</a:t>
            </a:r>
            <a:r>
              <a:rPr lang="en-US" sz="3200" b="1" dirty="0"/>
              <a:t> 29)</a:t>
            </a:r>
            <a:r>
              <a:rPr lang="en-US" sz="3200" b="1" i="1" dirty="0"/>
              <a:t>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But now it is different (</a:t>
            </a:r>
            <a:r>
              <a:rPr lang="en-US" sz="3200" b="1" dirty="0" err="1"/>
              <a:t>ch.</a:t>
            </a:r>
            <a:r>
              <a:rPr lang="en-US" sz="3200" b="1" dirty="0"/>
              <a:t> 30)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I am innocent (</a:t>
            </a:r>
            <a:r>
              <a:rPr lang="en-US" sz="3200" b="1" dirty="0" err="1"/>
              <a:t>ch.</a:t>
            </a:r>
            <a:r>
              <a:rPr lang="en-US" sz="3200" b="1" dirty="0"/>
              <a:t> 31)</a:t>
            </a:r>
            <a:endParaRPr lang="en-US" sz="2400" b="1" dirty="0"/>
          </a:p>
          <a:p>
            <a:pPr marL="1428750" lvl="2" indent="-514350">
              <a:buAutoNum type="arabicPeriod"/>
            </a:pPr>
            <a:r>
              <a:rPr lang="en-US" sz="2800" b="1" dirty="0"/>
              <a:t>Of immorality (v. 1-12)	         5. Of mistreating others (v. 28-32)</a:t>
            </a:r>
          </a:p>
          <a:p>
            <a:pPr marL="1428750" lvl="2" indent="-514350">
              <a:buAutoNum type="arabicPeriod"/>
            </a:pPr>
            <a:r>
              <a:rPr lang="en-US" sz="2800" b="1" dirty="0"/>
              <a:t>Of thoughtlessness (v. 13-21)      6. Of hypocrisy (v. 33-34)</a:t>
            </a:r>
          </a:p>
          <a:p>
            <a:pPr marL="1428750" lvl="2" indent="-514350">
              <a:buAutoNum type="arabicPeriod"/>
            </a:pPr>
            <a:r>
              <a:rPr lang="en-US" sz="2800" b="1" dirty="0"/>
              <a:t>Of covetousness (v. 24-25)           7. I am innocent (v. 35-40)</a:t>
            </a:r>
          </a:p>
          <a:p>
            <a:pPr marL="1428750" lvl="2" indent="-514350">
              <a:buAutoNum type="arabicPeriod"/>
            </a:pPr>
            <a:r>
              <a:rPr lang="en-US" sz="2800" b="1" dirty="0"/>
              <a:t>Of secret idolatry (v. 26-27)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9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8965" y="411126"/>
            <a:ext cx="1138289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pPr algn="ctr"/>
            <a:endParaRPr lang="en-US" sz="4400" b="1" dirty="0"/>
          </a:p>
          <a:p>
            <a:pPr algn="ctr"/>
            <a:endParaRPr lang="en-US" sz="4400" b="1" dirty="0"/>
          </a:p>
          <a:p>
            <a:pPr algn="ctr"/>
            <a:endParaRPr lang="en-US" sz="5400" b="1" dirty="0"/>
          </a:p>
          <a:p>
            <a:pPr algn="ctr"/>
            <a:r>
              <a:rPr lang="en-US" sz="5400" b="1" dirty="0"/>
              <a:t>God Answers Job</a:t>
            </a:r>
          </a:p>
          <a:p>
            <a:pPr algn="ctr"/>
            <a:r>
              <a:rPr lang="en-US" sz="3200" b="1" dirty="0"/>
              <a:t>(Job 38-41)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34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r>
              <a:rPr lang="en-US" sz="3200" b="1" dirty="0"/>
              <a:t>VIII. God Answers Job  (Job 38-41)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God asks Job, “Can you . . .?“  (</a:t>
            </a:r>
            <a:r>
              <a:rPr lang="en-US" sz="3200" b="1" dirty="0" err="1"/>
              <a:t>ch.</a:t>
            </a:r>
            <a:r>
              <a:rPr lang="en-US" sz="3200" b="1" dirty="0"/>
              <a:t> 38)</a:t>
            </a:r>
            <a:endParaRPr lang="en-US" sz="24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Concerning nature  (v. 1-7)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government (v. 8-11)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bringing forth dawn (v. 12-15)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formation of </a:t>
            </a:r>
            <a:r>
              <a:rPr lang="en-US" sz="3000" b="1" dirty="0" err="1"/>
              <a:t>Sheol</a:t>
            </a:r>
            <a:r>
              <a:rPr lang="en-US" sz="3000" b="1" dirty="0"/>
              <a:t> (v. 16-30)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stars and clouds (v. 31-38)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lions (v. 39-41)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59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8965" y="411126"/>
            <a:ext cx="1138289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pPr algn="ctr"/>
            <a:endParaRPr lang="en-US" sz="4400" b="1" dirty="0"/>
          </a:p>
          <a:p>
            <a:pPr algn="ctr"/>
            <a:endParaRPr lang="en-US" sz="4400" b="1" dirty="0"/>
          </a:p>
          <a:p>
            <a:pPr algn="ctr"/>
            <a:endParaRPr lang="en-US" sz="5400" b="1" dirty="0"/>
          </a:p>
          <a:p>
            <a:pPr algn="ctr"/>
            <a:r>
              <a:rPr lang="en-US" sz="5400" b="1" dirty="0"/>
              <a:t>Job’s Humility—The Rest of the Story</a:t>
            </a:r>
          </a:p>
          <a:p>
            <a:pPr algn="ctr"/>
            <a:r>
              <a:rPr lang="en-US" sz="3200" b="1" dirty="0"/>
              <a:t>(Job 42)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90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r>
              <a:rPr lang="en-US" sz="3200" b="1" dirty="0"/>
              <a:t>VIII. God Answers Job  (Job 38-41)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God asks Job, “Can you . . .?“  (</a:t>
            </a:r>
            <a:r>
              <a:rPr lang="en-US" sz="3200" b="1" dirty="0" err="1"/>
              <a:t>ch.</a:t>
            </a:r>
            <a:r>
              <a:rPr lang="en-US" sz="3200" b="1" dirty="0"/>
              <a:t> 38)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Concerning the animal world (</a:t>
            </a:r>
            <a:r>
              <a:rPr lang="en-US" sz="3200" b="1" dirty="0" err="1"/>
              <a:t>ch.</a:t>
            </a:r>
            <a:r>
              <a:rPr lang="en-US" sz="3200" b="1" dirty="0"/>
              <a:t> 39)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Concerning the behemoth and the leviathan (</a:t>
            </a:r>
            <a:r>
              <a:rPr lang="en-US" sz="3200" b="1" dirty="0" err="1"/>
              <a:t>ch.</a:t>
            </a:r>
            <a:r>
              <a:rPr lang="en-US" sz="3200" b="1" dirty="0"/>
              <a:t> 40-41)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“. . . answer Me, Job”  (v. 1-2)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No reply (v. 3-5)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Job vs. God’s providence (v. 6-14)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behemoth (v. 15-24)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leviathan (</a:t>
            </a:r>
            <a:r>
              <a:rPr lang="en-US" sz="3000" b="1" dirty="0" err="1"/>
              <a:t>ch.</a:t>
            </a:r>
            <a:r>
              <a:rPr lang="en-US" sz="3000" b="1" dirty="0"/>
              <a:t> 41)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699" y="369069"/>
            <a:ext cx="1181860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Job</a:t>
            </a:r>
          </a:p>
          <a:p>
            <a:pPr algn="ctr"/>
            <a:r>
              <a:rPr lang="en-US" sz="4400" b="1" i="1" dirty="0"/>
              <a:t>“Have you considered my servant, Job?”</a:t>
            </a:r>
          </a:p>
          <a:p>
            <a:pPr algn="ctr"/>
            <a:endParaRPr lang="en-US" sz="3200" b="1" dirty="0"/>
          </a:p>
          <a:p>
            <a:pPr algn="ctr"/>
            <a:r>
              <a:rPr lang="en-US" sz="6000" b="1" dirty="0"/>
              <a:t>Palm Beach Lakes</a:t>
            </a:r>
          </a:p>
          <a:p>
            <a:pPr algn="ctr"/>
            <a:r>
              <a:rPr lang="en-US" sz="4400" b="1" dirty="0"/>
              <a:t>October, 2017</a:t>
            </a:r>
            <a:r>
              <a:rPr lang="en-US" sz="4400" b="1" kern="1200" dirty="0">
                <a:solidFill>
                  <a:schemeClr val="tx1"/>
                </a:solidFill>
              </a:rPr>
              <a:t> – December, 2017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kern="1200" dirty="0">
                <a:solidFill>
                  <a:schemeClr val="tx1"/>
                </a:solidFill>
              </a:rPr>
              <a:t>Lesson </a:t>
            </a:r>
            <a:r>
              <a:rPr lang="en-US" sz="4400" b="1" dirty="0"/>
              <a:t>Six </a:t>
            </a:r>
            <a:r>
              <a:rPr lang="en-US" sz="4400" b="1" kern="1200" dirty="0">
                <a:solidFill>
                  <a:schemeClr val="tx1"/>
                </a:solidFill>
              </a:rPr>
              <a:t>– Job </a:t>
            </a:r>
            <a:r>
              <a:rPr lang="en-US" sz="4400" b="1" dirty="0"/>
              <a:t>32-37</a:t>
            </a:r>
            <a:endParaRPr lang="en-US" sz="4400" b="1" kern="1200" dirty="0">
              <a:solidFill>
                <a:schemeClr val="tx1"/>
              </a:solidFill>
            </a:endParaRPr>
          </a:p>
          <a:p>
            <a:pPr algn="ctr"/>
            <a:endParaRPr lang="en-US" sz="4000" b="1" dirty="0"/>
          </a:p>
          <a:p>
            <a:pPr algn="ctr"/>
            <a:r>
              <a:rPr lang="en-US" sz="4800" b="1" dirty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3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8965" y="373804"/>
            <a:ext cx="1138289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pPr algn="ctr"/>
            <a:endParaRPr lang="en-US" sz="4400" b="1" dirty="0"/>
          </a:p>
          <a:p>
            <a:pPr algn="ctr"/>
            <a:endParaRPr lang="en-US" sz="4400" b="1" dirty="0"/>
          </a:p>
          <a:p>
            <a:pPr algn="ctr"/>
            <a:endParaRPr lang="en-US" sz="5400" b="1" dirty="0"/>
          </a:p>
          <a:p>
            <a:pPr algn="ctr"/>
            <a:r>
              <a:rPr lang="en-US" sz="5400" b="1" dirty="0" err="1"/>
              <a:t>Elihu</a:t>
            </a:r>
            <a:r>
              <a:rPr lang="en-US" sz="5400" b="1" dirty="0"/>
              <a:t>-Job’s “Fourth Friend”</a:t>
            </a:r>
          </a:p>
          <a:p>
            <a:pPr algn="ctr"/>
            <a:r>
              <a:rPr lang="en-US" sz="3200" b="1" dirty="0"/>
              <a:t>(Job 32-37)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4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2302" y="349133"/>
            <a:ext cx="1138289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 Second cycle of speeches (Job 15-21)</a:t>
            </a:r>
          </a:p>
          <a:p>
            <a:r>
              <a:rPr lang="en-US" sz="3200" b="1" dirty="0"/>
              <a:t> V.  Third cycle of speeches (Job 22-28)</a:t>
            </a:r>
          </a:p>
          <a:p>
            <a:r>
              <a:rPr lang="en-US" sz="3200" b="1" dirty="0"/>
              <a:t>VI.  Job’s Monologue (</a:t>
            </a:r>
            <a:r>
              <a:rPr lang="en-US" sz="3200" b="1" dirty="0" err="1"/>
              <a:t>ch.</a:t>
            </a:r>
            <a:r>
              <a:rPr lang="en-US" sz="3200" b="1" dirty="0"/>
              <a:t> 29-31)</a:t>
            </a:r>
          </a:p>
          <a:p>
            <a:r>
              <a:rPr lang="en-US" sz="3200" b="1" dirty="0"/>
              <a:t>VII.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“I Will Give My Learned Opinion” (</a:t>
            </a:r>
            <a:r>
              <a:rPr lang="en-US" sz="3200" b="1" dirty="0" err="1"/>
              <a:t>ch.</a:t>
            </a:r>
            <a:r>
              <a:rPr lang="en-US" sz="3200" b="1" dirty="0"/>
              <a:t> 32)</a:t>
            </a:r>
            <a:endParaRPr lang="en-US" sz="24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Facts about </a:t>
            </a:r>
            <a:r>
              <a:rPr lang="en-US" sz="3000" b="1" dirty="0" err="1"/>
              <a:t>Elihu</a:t>
            </a:r>
            <a:r>
              <a:rPr lang="en-US" sz="3000" b="1" dirty="0"/>
              <a:t> (v. 1-5)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Job’s three “friends” are wrong (v. 6-16)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must speak  (v. 17-22)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6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“I Will Give My Learned Opinion” (</a:t>
            </a:r>
            <a:r>
              <a:rPr lang="en-US" sz="3200" b="1" dirty="0" err="1"/>
              <a:t>ch.</a:t>
            </a:r>
            <a:r>
              <a:rPr lang="en-US" sz="3200" b="1" dirty="0"/>
              <a:t> 32)</a:t>
            </a:r>
            <a:endParaRPr lang="en-US" sz="2400" b="1" dirty="0"/>
          </a:p>
          <a:p>
            <a:pPr marL="971550" lvl="1" indent="-514350">
              <a:buAutoNum type="alphaUcPeriod"/>
            </a:pPr>
            <a:r>
              <a:rPr lang="en-US" sz="3000" b="1" dirty="0"/>
              <a:t>“Listen to Me” (</a:t>
            </a:r>
            <a:r>
              <a:rPr lang="en-US" sz="3000" b="1" dirty="0" err="1"/>
              <a:t>ch.</a:t>
            </a:r>
            <a:r>
              <a:rPr lang="en-US" sz="3000" b="1" dirty="0"/>
              <a:t> 33)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 I will be fair (v. 1-11)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God speaks in different ways (v. 12-22)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God is gracious to the penitent (v. 23-33)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“I Will Give My Learned Opinion” (</a:t>
            </a:r>
            <a:r>
              <a:rPr lang="en-US" sz="3200" b="1" dirty="0" err="1"/>
              <a:t>ch.</a:t>
            </a:r>
            <a:r>
              <a:rPr lang="en-US" sz="3200" b="1" dirty="0"/>
              <a:t> 32)</a:t>
            </a:r>
            <a:endParaRPr lang="en-US" sz="2400" b="1" dirty="0"/>
          </a:p>
          <a:p>
            <a:pPr marL="971550" lvl="1" indent="-514350">
              <a:buAutoNum type="alphaUcPeriod"/>
            </a:pPr>
            <a:r>
              <a:rPr lang="en-US" sz="3000" b="1" dirty="0"/>
              <a:t>“Listen to Me” (</a:t>
            </a:r>
            <a:r>
              <a:rPr lang="en-US" sz="3000" b="1" dirty="0" err="1"/>
              <a:t>ch.</a:t>
            </a:r>
            <a:r>
              <a:rPr lang="en-US" sz="3000" b="1" dirty="0"/>
              <a:t> 33)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What man is like Job (</a:t>
            </a:r>
            <a:r>
              <a:rPr lang="en-US" sz="3000" b="1" dirty="0" err="1"/>
              <a:t>ch.</a:t>
            </a:r>
            <a:r>
              <a:rPr lang="en-US" sz="3000" b="1" dirty="0"/>
              <a:t> 34)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I will answer him (</a:t>
            </a:r>
            <a:r>
              <a:rPr lang="en-US" sz="3000" b="1" dirty="0" err="1"/>
              <a:t>ch.</a:t>
            </a:r>
            <a:r>
              <a:rPr lang="en-US" sz="3000" b="1" dirty="0"/>
              <a:t> 35)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Job misrepresented (v. 1-3)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Effect of evil on nature and man (v. 4-9)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Man in God’s presence (v. 10-16)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46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“I Will Give My Learned Opinion” (</a:t>
            </a:r>
            <a:r>
              <a:rPr lang="en-US" sz="3200" b="1" dirty="0" err="1"/>
              <a:t>ch.</a:t>
            </a:r>
            <a:r>
              <a:rPr lang="en-US" sz="3200" b="1" dirty="0"/>
              <a:t> 32)</a:t>
            </a:r>
            <a:endParaRPr lang="en-US" sz="2400" b="1" dirty="0"/>
          </a:p>
          <a:p>
            <a:pPr marL="971550" lvl="1" indent="-514350">
              <a:buAutoNum type="alphaUcPeriod"/>
            </a:pPr>
            <a:r>
              <a:rPr lang="en-US" sz="3000" b="1" dirty="0"/>
              <a:t>“Listen to Me” (</a:t>
            </a:r>
            <a:r>
              <a:rPr lang="en-US" sz="3000" b="1" dirty="0" err="1"/>
              <a:t>ch.</a:t>
            </a:r>
            <a:r>
              <a:rPr lang="en-US" sz="3000" b="1" dirty="0"/>
              <a:t> 33)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What man is like Job (</a:t>
            </a:r>
            <a:r>
              <a:rPr lang="en-US" sz="3000" b="1" dirty="0" err="1"/>
              <a:t>ch.</a:t>
            </a:r>
            <a:r>
              <a:rPr lang="en-US" sz="3000" b="1" dirty="0"/>
              <a:t> 34)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I will answer him (</a:t>
            </a:r>
            <a:r>
              <a:rPr lang="en-US" sz="3000" b="1" dirty="0" err="1"/>
              <a:t>ch.</a:t>
            </a:r>
            <a:r>
              <a:rPr lang="en-US" sz="3000" b="1" dirty="0"/>
              <a:t> 35)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God is mighty (</a:t>
            </a:r>
            <a:r>
              <a:rPr lang="en-US" sz="3000" b="1" dirty="0" err="1"/>
              <a:t>ch.</a:t>
            </a:r>
            <a:r>
              <a:rPr lang="en-US" sz="3000" b="1" dirty="0"/>
              <a:t> 36)</a:t>
            </a:r>
          </a:p>
          <a:p>
            <a:pPr marL="1428750" lvl="2" indent="-514350">
              <a:buAutoNum type="arabicPeriod"/>
            </a:pPr>
            <a:r>
              <a:rPr lang="en-US" sz="3000" b="1" dirty="0" err="1"/>
              <a:t>Elihu</a:t>
            </a:r>
            <a:r>
              <a:rPr lang="en-US" sz="3000" b="1" dirty="0"/>
              <a:t> on </a:t>
            </a:r>
            <a:r>
              <a:rPr lang="en-US" sz="3000" b="1" dirty="0" err="1"/>
              <a:t>Elihu</a:t>
            </a:r>
            <a:r>
              <a:rPr lang="en-US" sz="3000" b="1" dirty="0"/>
              <a:t>  (v. 1-4)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God’s dealing with kings, hypocrites and Job (v. 5-21)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God’s power (v. 22-33)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81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“I Will Give My Learned Opinion” (</a:t>
            </a:r>
            <a:r>
              <a:rPr lang="en-US" sz="3200" b="1" dirty="0" err="1"/>
              <a:t>ch.</a:t>
            </a:r>
            <a:r>
              <a:rPr lang="en-US" sz="3200" b="1" dirty="0"/>
              <a:t> 32)</a:t>
            </a:r>
            <a:endParaRPr lang="en-US" sz="2400" b="1" dirty="0"/>
          </a:p>
          <a:p>
            <a:pPr marL="971550" lvl="1" indent="-514350">
              <a:buAutoNum type="alphaUcPeriod"/>
            </a:pPr>
            <a:r>
              <a:rPr lang="en-US" sz="3000" b="1" dirty="0"/>
              <a:t>“Listen to Me” (</a:t>
            </a:r>
            <a:r>
              <a:rPr lang="en-US" sz="3000" b="1" dirty="0" err="1"/>
              <a:t>ch.</a:t>
            </a:r>
            <a:r>
              <a:rPr lang="en-US" sz="3000" b="1" dirty="0"/>
              <a:t> 33)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What man is like Job (</a:t>
            </a:r>
            <a:r>
              <a:rPr lang="en-US" sz="3000" b="1" dirty="0" err="1"/>
              <a:t>ch.</a:t>
            </a:r>
            <a:r>
              <a:rPr lang="en-US" sz="3000" b="1" dirty="0"/>
              <a:t> 34)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I will answer him (</a:t>
            </a:r>
            <a:r>
              <a:rPr lang="en-US" sz="3000" b="1" dirty="0" err="1"/>
              <a:t>ch.</a:t>
            </a:r>
            <a:r>
              <a:rPr lang="en-US" sz="3000" b="1" dirty="0"/>
              <a:t> 35)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God is mighty (</a:t>
            </a:r>
            <a:r>
              <a:rPr lang="en-US" sz="3000" b="1" dirty="0" err="1"/>
              <a:t>ch.</a:t>
            </a:r>
            <a:r>
              <a:rPr lang="en-US" sz="3000" b="1" dirty="0"/>
              <a:t> 36)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God is almighty (</a:t>
            </a:r>
            <a:r>
              <a:rPr lang="en-US" sz="3000" b="1" dirty="0" err="1"/>
              <a:t>ch.</a:t>
            </a:r>
            <a:r>
              <a:rPr lang="en-US" sz="3000" b="1" dirty="0"/>
              <a:t> 37)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God and nature (v. 1-13)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Job and God (v. 14-24)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25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14140</TotalTime>
  <Words>795</Words>
  <Application>Microsoft Office PowerPoint</Application>
  <PresentationFormat>Widescreen</PresentationFormat>
  <Paragraphs>122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</cp:lastModifiedBy>
  <cp:revision>291</cp:revision>
  <cp:lastPrinted>2017-11-29T22:22:55Z</cp:lastPrinted>
  <dcterms:created xsi:type="dcterms:W3CDTF">2016-07-01T19:55:39Z</dcterms:created>
  <dcterms:modified xsi:type="dcterms:W3CDTF">2017-11-30T15:43:22Z</dcterms:modified>
</cp:coreProperties>
</file>