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945" r:id="rId2"/>
    <p:sldId id="813" r:id="rId3"/>
    <p:sldId id="917" r:id="rId4"/>
    <p:sldId id="918" r:id="rId5"/>
    <p:sldId id="919" r:id="rId6"/>
    <p:sldId id="920" r:id="rId7"/>
    <p:sldId id="921" r:id="rId8"/>
    <p:sldId id="922" r:id="rId9"/>
    <p:sldId id="923" r:id="rId10"/>
    <p:sldId id="814" r:id="rId11"/>
    <p:sldId id="924" r:id="rId12"/>
    <p:sldId id="925" r:id="rId13"/>
    <p:sldId id="926" r:id="rId14"/>
    <p:sldId id="927" r:id="rId15"/>
    <p:sldId id="928" r:id="rId16"/>
    <p:sldId id="929" r:id="rId17"/>
    <p:sldId id="930" r:id="rId18"/>
    <p:sldId id="93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 showGuides="1">
      <p:cViewPr varScale="1">
        <p:scale>
          <a:sx n="101" d="100"/>
          <a:sy n="101" d="100"/>
        </p:scale>
        <p:origin x="132" y="366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3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Job</a:t>
            </a:r>
          </a:p>
          <a:p>
            <a:pPr algn="ctr"/>
            <a:r>
              <a:rPr lang="en-US" sz="4400" b="1" i="1" dirty="0"/>
              <a:t>“Have you considered my servant, Job?”</a:t>
            </a:r>
          </a:p>
          <a:p>
            <a:pPr algn="ctr"/>
            <a:endParaRPr lang="en-US" sz="3200" b="1" dirty="0"/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dirty="0"/>
              <a:t>October, 2017</a:t>
            </a:r>
            <a:r>
              <a:rPr lang="en-US" sz="4400" b="1" kern="1200" dirty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Lesson </a:t>
            </a:r>
            <a:r>
              <a:rPr lang="en-US" sz="4400" b="1" dirty="0"/>
              <a:t>Five </a:t>
            </a:r>
            <a:r>
              <a:rPr lang="en-US" sz="4400" b="1" kern="1200" dirty="0">
                <a:solidFill>
                  <a:schemeClr val="tx1"/>
                </a:solidFill>
              </a:rPr>
              <a:t>– Job </a:t>
            </a:r>
            <a:r>
              <a:rPr lang="en-US" sz="4400" b="1" kern="1200" dirty="0" smtClean="0">
                <a:solidFill>
                  <a:schemeClr val="tx1"/>
                </a:solidFill>
              </a:rPr>
              <a:t>23-</a:t>
            </a:r>
            <a:r>
              <a:rPr lang="en-US" sz="4400" b="1" dirty="0" smtClean="0"/>
              <a:t>28</a:t>
            </a:r>
            <a:endParaRPr lang="en-US" sz="4400" b="1" kern="1200" dirty="0">
              <a:solidFill>
                <a:schemeClr val="tx1"/>
              </a:solidFill>
            </a:endParaRPr>
          </a:p>
          <a:p>
            <a:pPr algn="ctr"/>
            <a:endParaRPr lang="en-US" sz="4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97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3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53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6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8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hope of the wicked (v. 8-23)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71848"/>
            <a:ext cx="2743200" cy="365125"/>
          </a:xfrm>
        </p:spPr>
        <p:txBody>
          <a:bodyPr/>
          <a:lstStyle/>
          <a:p>
            <a:fld id="{7E4C0A1B-DCB4-4628-8AA9-6383FD6AC6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hope of the wicked (v. 8-23)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Where is wisdom (</a:t>
            </a:r>
            <a:r>
              <a:rPr lang="en-US" sz="3000" b="1" dirty="0" err="1"/>
              <a:t>ch.</a:t>
            </a:r>
            <a:r>
              <a:rPr lang="en-US" sz="3000" b="1" dirty="0"/>
              <a:t> 28)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02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hope of the wicked (v. 8-23)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Where is wisdom (</a:t>
            </a:r>
            <a:r>
              <a:rPr lang="en-US" sz="3000" b="1" dirty="0" err="1"/>
              <a:t>ch.</a:t>
            </a:r>
            <a:r>
              <a:rPr lang="en-US" sz="3000" b="1" dirty="0"/>
              <a:t> 28)–</a:t>
            </a:r>
            <a:r>
              <a:rPr lang="en-US" sz="2400" b="1" dirty="0"/>
              <a:t>(Man’s wisdom shown in mining etc. (1-11)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91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hope of the wicked (v. 8-23)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Where is wisdom (</a:t>
            </a:r>
            <a:r>
              <a:rPr lang="en-US" sz="3000" b="1" dirty="0" err="1"/>
              <a:t>ch.</a:t>
            </a:r>
            <a:r>
              <a:rPr lang="en-US" sz="3000" b="1" dirty="0"/>
              <a:t> 28)–</a:t>
            </a:r>
            <a:r>
              <a:rPr lang="en-US" sz="2400" b="1" dirty="0"/>
              <a:t>(Man’s wisdom shown in mining etc. (1-11) but wisdom not in man (v. 12-22).  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6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Bildad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25)    Topic: </a:t>
            </a:r>
            <a:r>
              <a:rPr lang="en-US" sz="3200" b="1" i="1" dirty="0"/>
              <a:t>No One is Righteous Before God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(</a:t>
            </a:r>
            <a:r>
              <a:rPr lang="en-US" sz="3200" b="1" dirty="0" err="1"/>
              <a:t>ch.</a:t>
            </a:r>
            <a:r>
              <a:rPr lang="en-US" sz="3200" b="1" dirty="0"/>
              <a:t> 26-28)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Yes, God is great (</a:t>
            </a:r>
            <a:r>
              <a:rPr lang="en-US" sz="3000" b="1" dirty="0" err="1"/>
              <a:t>ch.</a:t>
            </a:r>
            <a:r>
              <a:rPr lang="en-US" sz="3000" b="1" dirty="0"/>
              <a:t> 26)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But I am innocent (27:1-7)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hope of the wicked (v. 8-23)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Where is wisdom (</a:t>
            </a:r>
            <a:r>
              <a:rPr lang="en-US" sz="3000" b="1" dirty="0" err="1"/>
              <a:t>ch.</a:t>
            </a:r>
            <a:r>
              <a:rPr lang="en-US" sz="3000" b="1" dirty="0"/>
              <a:t> 28)–</a:t>
            </a:r>
            <a:r>
              <a:rPr lang="en-US" sz="2400" b="1" dirty="0"/>
              <a:t>(Man’s wisdom shown in mining etc. (1-11) but wisdom not in man (v. 12-22).  True wisdom (v. 21-28)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4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am righteous (v. 10-17)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4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am righteous (v. 10-17)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evils of the wicked  (24:1-12)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1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64631"/>
            <a:ext cx="11382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am righteous (v. 10-17)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evils of the wicked  (24:1-12)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Evil men love darkness (v. 13-17)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am righteous (v. 10-17)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evils of the wicked  (24:1-12)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Evil men love darkness (v. 13-17)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end of the wicked (v. 18-25)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2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III. First cycle of speeches (Job 4-14)  Topic:  </a:t>
            </a:r>
            <a:r>
              <a:rPr lang="en-US" sz="3200" b="1" i="1" dirty="0"/>
              <a:t>The Nature of God</a:t>
            </a:r>
          </a:p>
          <a:p>
            <a:r>
              <a:rPr lang="en-US" sz="3200" b="1" dirty="0"/>
              <a:t>IV. Second cycle of speeches (Job 15-21)</a:t>
            </a:r>
          </a:p>
          <a:p>
            <a:r>
              <a:rPr lang="en-US" sz="3200" b="1" dirty="0"/>
              <a:t> V. Third cycle of speeches (Job 22-28)</a:t>
            </a:r>
          </a:p>
          <a:p>
            <a:pPr marL="971550" lvl="1" indent="-514350">
              <a:buAutoNum type="alphaUcPeriod"/>
            </a:pPr>
            <a:r>
              <a:rPr lang="en-US" sz="3200" b="1" dirty="0" err="1"/>
              <a:t>Eliphaz</a:t>
            </a:r>
            <a:r>
              <a:rPr lang="en-US" sz="3200" b="1" dirty="0"/>
              <a:t>     (</a:t>
            </a:r>
            <a:r>
              <a:rPr lang="en-US" sz="3200" b="1" dirty="0" err="1"/>
              <a:t>ch.</a:t>
            </a:r>
            <a:r>
              <a:rPr lang="en-US" sz="3200" b="1" dirty="0"/>
              <a:t> 22)  Topic:  </a:t>
            </a:r>
            <a:r>
              <a:rPr lang="en-US" sz="3200" b="1" i="1" dirty="0"/>
              <a:t>Your Wickedness is Great 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Job responds  (</a:t>
            </a:r>
            <a:r>
              <a:rPr lang="en-US" sz="3200" b="1" dirty="0" err="1"/>
              <a:t>ch.</a:t>
            </a:r>
            <a:r>
              <a:rPr lang="en-US" sz="3200" b="1" dirty="0"/>
              <a:t> 23-24)   Topic: </a:t>
            </a:r>
            <a:r>
              <a:rPr lang="en-US" sz="3200" b="1" i="1" dirty="0"/>
              <a:t>Where is God</a:t>
            </a:r>
            <a:endParaRPr lang="en-US" sz="32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Longs to see God (23:1-5)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cannot find Him (v. 6-9)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I am righteous (v. 10-17)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evils of the wicked  (24:1-12)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Evil men love darkness (v. 13-17)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end of the wicked (v. 18-25)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Conclusion (v. 25)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5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14184</TotalTime>
  <Words>1795</Words>
  <Application>Microsoft Office PowerPoint</Application>
  <PresentationFormat>Widescreen</PresentationFormat>
  <Paragraphs>197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289</cp:revision>
  <cp:lastPrinted>2017-11-15T21:49:11Z</cp:lastPrinted>
  <dcterms:created xsi:type="dcterms:W3CDTF">2016-07-01T19:55:39Z</dcterms:created>
  <dcterms:modified xsi:type="dcterms:W3CDTF">2017-11-20T15:28:06Z</dcterms:modified>
</cp:coreProperties>
</file>