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945" r:id="rId2"/>
    <p:sldId id="813" r:id="rId3"/>
    <p:sldId id="917" r:id="rId4"/>
    <p:sldId id="918" r:id="rId5"/>
    <p:sldId id="919" r:id="rId6"/>
    <p:sldId id="920" r:id="rId7"/>
    <p:sldId id="921" r:id="rId8"/>
    <p:sldId id="922" r:id="rId9"/>
    <p:sldId id="923" r:id="rId10"/>
    <p:sldId id="814" r:id="rId11"/>
    <p:sldId id="924" r:id="rId12"/>
    <p:sldId id="925" r:id="rId13"/>
    <p:sldId id="926" r:id="rId14"/>
    <p:sldId id="927" r:id="rId15"/>
    <p:sldId id="928" r:id="rId16"/>
    <p:sldId id="929" r:id="rId17"/>
    <p:sldId id="930" r:id="rId18"/>
    <p:sldId id="93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/>
  </p:normalViewPr>
  <p:slideViewPr>
    <p:cSldViewPr snapToGrid="0" showGuides="1">
      <p:cViewPr varScale="1">
        <p:scale>
          <a:sx n="101" d="100"/>
          <a:sy n="101" d="100"/>
        </p:scale>
        <p:origin x="132" y="36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53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r">
              <a:defRPr sz="1200"/>
            </a:lvl1pPr>
          </a:lstStyle>
          <a:p>
            <a:fld id="{9E90CB46-A8F8-44E5-A501-9AF928E8B10B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84" tIns="44792" rIns="89584" bIns="447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0" y="4400472"/>
            <a:ext cx="5487640" cy="3600528"/>
          </a:xfrm>
          <a:prstGeom prst="rect">
            <a:avLst/>
          </a:prstGeom>
        </p:spPr>
        <p:txBody>
          <a:bodyPr vert="horz" lIns="89584" tIns="44792" rIns="89584" bIns="4479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53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r">
              <a:defRPr sz="1200"/>
            </a:lvl1pPr>
          </a:lstStyle>
          <a:p>
            <a:fld id="{321909D8-E04F-4E99-953F-04E50A5A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4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909D8-E04F-4E99-953F-04E50A5ADA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3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0E87-B51C-4266-A29B-B788EF61A377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EE22-4C02-49E0-B047-EC19817D6011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683A-3CA3-4036-B8E8-C015DA23F7F2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F362-7894-4F90-ACFD-304F5834FDC0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898D-A670-447A-AD37-222EDD2A9B9A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34A0-FFBA-43B2-A401-23B1E2420C55}" type="datetime1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DD1F-8ADE-43B4-9829-DC31C01187B7}" type="datetime1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BED7-B32F-46AE-A12B-3832BA85B2BB}" type="datetime1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4E1-617F-450F-83D3-0ADCCD645568}" type="datetime1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03D-5F69-4BE5-93FA-38502EBD0728}" type="datetime1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2052-7D7A-4770-935A-CC7EBB191C71}" type="datetime1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751C-D892-490D-8AE8-E65D829D67B9}" type="datetime1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6699" y="369069"/>
            <a:ext cx="1181860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Job</a:t>
            </a:r>
          </a:p>
          <a:p>
            <a:pPr algn="ctr"/>
            <a:r>
              <a:rPr lang="en-US" sz="4400" b="1" i="1" dirty="0"/>
              <a:t>“Have you considered my servant, Job?”</a:t>
            </a:r>
          </a:p>
          <a:p>
            <a:pPr algn="ctr"/>
            <a:endParaRPr lang="en-US" sz="3200" b="1" dirty="0"/>
          </a:p>
          <a:p>
            <a:pPr algn="ctr"/>
            <a:r>
              <a:rPr lang="en-US" sz="6000" b="1" dirty="0"/>
              <a:t>Palm Beach Lakes</a:t>
            </a:r>
          </a:p>
          <a:p>
            <a:pPr algn="ctr"/>
            <a:r>
              <a:rPr lang="en-US" sz="4400" b="1" dirty="0"/>
              <a:t>October, 2017</a:t>
            </a:r>
            <a:r>
              <a:rPr lang="en-US" sz="4400" b="1" kern="1200" dirty="0">
                <a:solidFill>
                  <a:schemeClr val="tx1"/>
                </a:solidFill>
              </a:rPr>
              <a:t> – December, 2017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kern="1200" dirty="0">
                <a:solidFill>
                  <a:schemeClr val="tx1"/>
                </a:solidFill>
              </a:rPr>
              <a:t>Lesson </a:t>
            </a:r>
            <a:r>
              <a:rPr lang="en-US" sz="4400" b="1" dirty="0"/>
              <a:t>Five </a:t>
            </a:r>
            <a:r>
              <a:rPr lang="en-US" sz="4400" b="1" kern="1200" dirty="0">
                <a:solidFill>
                  <a:schemeClr val="tx1"/>
                </a:solidFill>
              </a:rPr>
              <a:t>– Job </a:t>
            </a:r>
            <a:r>
              <a:rPr lang="en-US" sz="4400" b="1" kern="1200" dirty="0" smtClean="0">
                <a:solidFill>
                  <a:schemeClr val="tx1"/>
                </a:solidFill>
              </a:rPr>
              <a:t>23-</a:t>
            </a:r>
            <a:r>
              <a:rPr lang="en-US" sz="4400" b="1" dirty="0" smtClean="0"/>
              <a:t>28</a:t>
            </a:r>
            <a:endParaRPr lang="en-US" sz="4400" b="1" kern="1200" dirty="0">
              <a:solidFill>
                <a:schemeClr val="tx1"/>
              </a:solidFill>
            </a:endParaRPr>
          </a:p>
          <a:p>
            <a:pPr algn="ctr"/>
            <a:endParaRPr lang="en-US" sz="4000" b="1" dirty="0"/>
          </a:p>
          <a:p>
            <a:pPr algn="ctr"/>
            <a:r>
              <a:rPr lang="en-US" sz="4800" b="1" dirty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097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Bildad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25)    Topic: </a:t>
            </a:r>
            <a:r>
              <a:rPr lang="en-US" sz="3200" b="1" i="1" dirty="0"/>
              <a:t>No One is Righteous Before God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3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Bildad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25)    Topic: </a:t>
            </a:r>
            <a:r>
              <a:rPr lang="en-US" sz="3200" b="1" i="1" dirty="0"/>
              <a:t>No One is Righteous Before God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(</a:t>
            </a:r>
            <a:r>
              <a:rPr lang="en-US" sz="3200" b="1" dirty="0" err="1"/>
              <a:t>ch.</a:t>
            </a:r>
            <a:r>
              <a:rPr lang="en-US" sz="3200" b="1" dirty="0"/>
              <a:t> 26-28)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53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Bildad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25)    Topic: </a:t>
            </a:r>
            <a:r>
              <a:rPr lang="en-US" sz="3200" b="1" i="1" dirty="0"/>
              <a:t>No One is Righteous Before God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(</a:t>
            </a:r>
            <a:r>
              <a:rPr lang="en-US" sz="3200" b="1" dirty="0" err="1"/>
              <a:t>ch.</a:t>
            </a:r>
            <a:r>
              <a:rPr lang="en-US" sz="3200" b="1" dirty="0"/>
              <a:t> 26-28)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Yes, God is great (</a:t>
            </a:r>
            <a:r>
              <a:rPr lang="en-US" sz="3000" b="1" dirty="0" err="1"/>
              <a:t>ch.</a:t>
            </a:r>
            <a:r>
              <a:rPr lang="en-US" sz="3000" b="1" dirty="0"/>
              <a:t> 26)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6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Bildad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25)    Topic: </a:t>
            </a:r>
            <a:r>
              <a:rPr lang="en-US" sz="3200" b="1" i="1" dirty="0"/>
              <a:t>No One is Righteous Before God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(</a:t>
            </a:r>
            <a:r>
              <a:rPr lang="en-US" sz="3200" b="1" dirty="0" err="1"/>
              <a:t>ch.</a:t>
            </a:r>
            <a:r>
              <a:rPr lang="en-US" sz="3200" b="1" dirty="0"/>
              <a:t> 26-28)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Yes, God is great (</a:t>
            </a:r>
            <a:r>
              <a:rPr lang="en-US" sz="3000" b="1" dirty="0" err="1"/>
              <a:t>ch.</a:t>
            </a:r>
            <a:r>
              <a:rPr lang="en-US" sz="3000" b="1" dirty="0"/>
              <a:t> 26)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But I am innocent (27:1-7)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85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Bildad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25)    Topic: </a:t>
            </a:r>
            <a:r>
              <a:rPr lang="en-US" sz="3200" b="1" i="1" dirty="0"/>
              <a:t>No One is Righteous Before God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(</a:t>
            </a:r>
            <a:r>
              <a:rPr lang="en-US" sz="3200" b="1" dirty="0" err="1"/>
              <a:t>ch.</a:t>
            </a:r>
            <a:r>
              <a:rPr lang="en-US" sz="3200" b="1" dirty="0"/>
              <a:t> 26-28)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Yes, God is great (</a:t>
            </a:r>
            <a:r>
              <a:rPr lang="en-US" sz="3000" b="1" dirty="0" err="1"/>
              <a:t>ch.</a:t>
            </a:r>
            <a:r>
              <a:rPr lang="en-US" sz="3000" b="1" dirty="0"/>
              <a:t> 26)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But I am innocent (27:1-7)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hope of the wicked (v. 8-23)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371848"/>
            <a:ext cx="2743200" cy="365125"/>
          </a:xfrm>
        </p:spPr>
        <p:txBody>
          <a:bodyPr/>
          <a:lstStyle/>
          <a:p>
            <a:fld id="{7E4C0A1B-DCB4-4628-8AA9-6383FD6AC6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0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Bildad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25)    Topic: </a:t>
            </a:r>
            <a:r>
              <a:rPr lang="en-US" sz="3200" b="1" i="1" dirty="0"/>
              <a:t>No One is Righteous Before God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(</a:t>
            </a:r>
            <a:r>
              <a:rPr lang="en-US" sz="3200" b="1" dirty="0" err="1"/>
              <a:t>ch.</a:t>
            </a:r>
            <a:r>
              <a:rPr lang="en-US" sz="3200" b="1" dirty="0"/>
              <a:t> 26-28)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Yes, God is great (</a:t>
            </a:r>
            <a:r>
              <a:rPr lang="en-US" sz="3000" b="1" dirty="0" err="1"/>
              <a:t>ch.</a:t>
            </a:r>
            <a:r>
              <a:rPr lang="en-US" sz="3000" b="1" dirty="0"/>
              <a:t> 26)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But I am innocent (27:1-7)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hope of the wicked (v. 8-23)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Where is wisdom (</a:t>
            </a:r>
            <a:r>
              <a:rPr lang="en-US" sz="3000" b="1" dirty="0" err="1"/>
              <a:t>ch.</a:t>
            </a:r>
            <a:r>
              <a:rPr lang="en-US" sz="3000" b="1" dirty="0"/>
              <a:t> 28)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02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Bildad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25)    Topic: </a:t>
            </a:r>
            <a:r>
              <a:rPr lang="en-US" sz="3200" b="1" i="1" dirty="0"/>
              <a:t>No One is Righteous Before God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(</a:t>
            </a:r>
            <a:r>
              <a:rPr lang="en-US" sz="3200" b="1" dirty="0" err="1"/>
              <a:t>ch.</a:t>
            </a:r>
            <a:r>
              <a:rPr lang="en-US" sz="3200" b="1" dirty="0"/>
              <a:t> 26-28)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Yes, God is great (</a:t>
            </a:r>
            <a:r>
              <a:rPr lang="en-US" sz="3000" b="1" dirty="0" err="1"/>
              <a:t>ch.</a:t>
            </a:r>
            <a:r>
              <a:rPr lang="en-US" sz="3000" b="1" dirty="0"/>
              <a:t> 26)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But I am innocent (27:1-7)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hope of the wicked (v. 8-23)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Where is wisdom (</a:t>
            </a:r>
            <a:r>
              <a:rPr lang="en-US" sz="3000" b="1" dirty="0" err="1"/>
              <a:t>ch.</a:t>
            </a:r>
            <a:r>
              <a:rPr lang="en-US" sz="3000" b="1" dirty="0"/>
              <a:t> 28)–</a:t>
            </a:r>
            <a:r>
              <a:rPr lang="en-US" sz="2400" b="1" dirty="0"/>
              <a:t>(Man’s wisdom shown in mining etc. (1-11)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91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Bildad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25)    Topic: </a:t>
            </a:r>
            <a:r>
              <a:rPr lang="en-US" sz="3200" b="1" i="1" dirty="0"/>
              <a:t>No One is Righteous Before God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(</a:t>
            </a:r>
            <a:r>
              <a:rPr lang="en-US" sz="3200" b="1" dirty="0" err="1"/>
              <a:t>ch.</a:t>
            </a:r>
            <a:r>
              <a:rPr lang="en-US" sz="3200" b="1" dirty="0"/>
              <a:t> 26-28)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Yes, God is great (</a:t>
            </a:r>
            <a:r>
              <a:rPr lang="en-US" sz="3000" b="1" dirty="0" err="1"/>
              <a:t>ch.</a:t>
            </a:r>
            <a:r>
              <a:rPr lang="en-US" sz="3000" b="1" dirty="0"/>
              <a:t> 26)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But I am innocent (27:1-7)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hope of the wicked (v. 8-23)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Where is wisdom (</a:t>
            </a:r>
            <a:r>
              <a:rPr lang="en-US" sz="3000" b="1" dirty="0" err="1"/>
              <a:t>ch.</a:t>
            </a:r>
            <a:r>
              <a:rPr lang="en-US" sz="3000" b="1" dirty="0"/>
              <a:t> 28)–</a:t>
            </a:r>
            <a:r>
              <a:rPr lang="en-US" sz="2400" b="1" dirty="0"/>
              <a:t>(Man’s wisdom shown in mining etc. (1-11) but wisdom not in man (v. 12-22).  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66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Bildad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25)    Topic: </a:t>
            </a:r>
            <a:r>
              <a:rPr lang="en-US" sz="3200" b="1" i="1" dirty="0"/>
              <a:t>No One is Righteous Before God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(</a:t>
            </a:r>
            <a:r>
              <a:rPr lang="en-US" sz="3200" b="1" dirty="0" err="1"/>
              <a:t>ch.</a:t>
            </a:r>
            <a:r>
              <a:rPr lang="en-US" sz="3200" b="1" dirty="0"/>
              <a:t> 26-28)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Yes, God is great (</a:t>
            </a:r>
            <a:r>
              <a:rPr lang="en-US" sz="3000" b="1" dirty="0" err="1"/>
              <a:t>ch.</a:t>
            </a:r>
            <a:r>
              <a:rPr lang="en-US" sz="3000" b="1" dirty="0"/>
              <a:t> 26)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But I am innocent (27:1-7)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hope of the wicked (v. 8-23)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Where is wisdom (</a:t>
            </a:r>
            <a:r>
              <a:rPr lang="en-US" sz="3000" b="1" dirty="0" err="1"/>
              <a:t>ch.</a:t>
            </a:r>
            <a:r>
              <a:rPr lang="en-US" sz="3000" b="1" dirty="0"/>
              <a:t> 28)–</a:t>
            </a:r>
            <a:r>
              <a:rPr lang="en-US" sz="2400" b="1" dirty="0"/>
              <a:t>(Man’s wisdom shown in mining etc. (1-11) but wisdom not in man (v. 12-22).  True wisdom (v. 21-28)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86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  <a:endParaRPr lang="en-US" sz="3200" b="1" dirty="0"/>
          </a:p>
          <a:p>
            <a:pPr marL="1428750" lvl="2" indent="-514350">
              <a:buAutoNum type="arabicPeriod"/>
            </a:pPr>
            <a:r>
              <a:rPr lang="en-US" sz="3000" b="1" dirty="0"/>
              <a:t>Longs to see God (23:1-5)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  <a:endParaRPr lang="en-US" sz="3200" b="1" dirty="0"/>
          </a:p>
          <a:p>
            <a:pPr marL="1428750" lvl="2" indent="-514350">
              <a:buAutoNum type="arabicPeriod"/>
            </a:pPr>
            <a:r>
              <a:rPr lang="en-US" sz="3000" b="1" dirty="0"/>
              <a:t>Longs to see God (23:1-5)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I cannot find Him (v. 6-9)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4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  <a:endParaRPr lang="en-US" sz="3200" b="1" dirty="0"/>
          </a:p>
          <a:p>
            <a:pPr marL="1428750" lvl="2" indent="-514350">
              <a:buAutoNum type="arabicPeriod"/>
            </a:pPr>
            <a:r>
              <a:rPr lang="en-US" sz="3000" b="1" dirty="0"/>
              <a:t>Longs to see God (23:1-5)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I cannot find Him (v. 6-9)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I am righteous (v. 10-17)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4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  <a:endParaRPr lang="en-US" sz="3200" b="1" dirty="0"/>
          </a:p>
          <a:p>
            <a:pPr marL="1428750" lvl="2" indent="-514350">
              <a:buAutoNum type="arabicPeriod"/>
            </a:pPr>
            <a:r>
              <a:rPr lang="en-US" sz="3000" b="1" dirty="0"/>
              <a:t>Longs to see God (23:1-5)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I cannot find Him (v. 6-9)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I am righteous (v. 10-17)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evils of the wicked  (24:1-12)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1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64631"/>
            <a:ext cx="1138289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  <a:endParaRPr lang="en-US" sz="3200" b="1" dirty="0"/>
          </a:p>
          <a:p>
            <a:pPr marL="1428750" lvl="2" indent="-514350">
              <a:buAutoNum type="arabicPeriod"/>
            </a:pPr>
            <a:r>
              <a:rPr lang="en-US" sz="3000" b="1" dirty="0"/>
              <a:t>Longs to see God (23:1-5)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I cannot find Him (v. 6-9)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I am righteous (v. 10-17)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evils of the wicked  (24:1-12)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Evil men love darkness (v. 13-17)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93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  <a:endParaRPr lang="en-US" sz="3200" b="1" dirty="0"/>
          </a:p>
          <a:p>
            <a:pPr marL="1428750" lvl="2" indent="-514350">
              <a:buAutoNum type="arabicPeriod"/>
            </a:pPr>
            <a:r>
              <a:rPr lang="en-US" sz="3000" b="1" dirty="0"/>
              <a:t>Longs to see God (23:1-5)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I cannot find Him (v. 6-9)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I am righteous (v. 10-17)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evils of the wicked  (24:1-12)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Evil men love darkness (v. 13-17)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end of the wicked (v. 18-25)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27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Survey of Job</a:t>
            </a:r>
          </a:p>
          <a:p>
            <a:r>
              <a:rPr lang="en-US" sz="3200" b="1" dirty="0"/>
              <a:t>III. First cycle of speeches (Job 4-14)  Topic:  </a:t>
            </a:r>
            <a:r>
              <a:rPr lang="en-US" sz="3200" b="1" i="1" dirty="0"/>
              <a:t>The Nature of God</a:t>
            </a:r>
          </a:p>
          <a:p>
            <a:r>
              <a:rPr lang="en-US" sz="3200" b="1" dirty="0"/>
              <a:t>IV. Second cycle of speeches (Job 15-21)</a:t>
            </a:r>
          </a:p>
          <a:p>
            <a:r>
              <a:rPr lang="en-US" sz="3200" b="1" dirty="0"/>
              <a:t> V. Third cycle of speeches (Job 22-28)</a:t>
            </a:r>
          </a:p>
          <a:p>
            <a:pPr marL="971550" lvl="1" indent="-514350">
              <a:buAutoNum type="alphaUcPeriod"/>
            </a:pPr>
            <a:r>
              <a:rPr lang="en-US" sz="3200" b="1" dirty="0" err="1"/>
              <a:t>Eliphaz</a:t>
            </a:r>
            <a:r>
              <a:rPr lang="en-US" sz="3200" b="1" dirty="0"/>
              <a:t>     (</a:t>
            </a:r>
            <a:r>
              <a:rPr lang="en-US" sz="3200" b="1" dirty="0" err="1"/>
              <a:t>ch.</a:t>
            </a:r>
            <a:r>
              <a:rPr lang="en-US" sz="3200" b="1" dirty="0"/>
              <a:t> 22)  Topic:  </a:t>
            </a:r>
            <a:r>
              <a:rPr lang="en-US" sz="3200" b="1" i="1" dirty="0"/>
              <a:t>Your Wickedness is Great </a:t>
            </a:r>
          </a:p>
          <a:p>
            <a:pPr marL="971550" lvl="1" indent="-514350">
              <a:buAutoNum type="alphaUcPeriod"/>
            </a:pPr>
            <a:r>
              <a:rPr lang="en-US" sz="3200" b="1" dirty="0"/>
              <a:t>Job responds  (</a:t>
            </a:r>
            <a:r>
              <a:rPr lang="en-US" sz="3200" b="1" dirty="0" err="1"/>
              <a:t>ch.</a:t>
            </a:r>
            <a:r>
              <a:rPr lang="en-US" sz="3200" b="1" dirty="0"/>
              <a:t> 23-24)   Topic: </a:t>
            </a:r>
            <a:r>
              <a:rPr lang="en-US" sz="3200" b="1" i="1" dirty="0"/>
              <a:t>Where is God</a:t>
            </a:r>
            <a:endParaRPr lang="en-US" sz="3200" b="1" dirty="0"/>
          </a:p>
          <a:p>
            <a:pPr marL="1428750" lvl="2" indent="-514350">
              <a:buAutoNum type="arabicPeriod"/>
            </a:pPr>
            <a:r>
              <a:rPr lang="en-US" sz="3000" b="1" dirty="0"/>
              <a:t>Longs to see God (23:1-5)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I cannot find Him (v. 6-9)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I am righteous (v. 10-17)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evils of the wicked  (24:1-12)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Evil men love darkness (v. 13-17)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The end of the wicked (v. 18-25)</a:t>
            </a:r>
          </a:p>
          <a:p>
            <a:pPr marL="1428750" lvl="2" indent="-514350">
              <a:buAutoNum type="arabicPeriod"/>
            </a:pPr>
            <a:r>
              <a:rPr lang="en-US" sz="3000" b="1" dirty="0"/>
              <a:t>Conclusion (v. 25)</a:t>
            </a:r>
            <a:endParaRPr lang="en-US" sz="32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5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14184</TotalTime>
  <Words>1795</Words>
  <Application>Microsoft Office PowerPoint</Application>
  <PresentationFormat>Widescreen</PresentationFormat>
  <Paragraphs>197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289</cp:revision>
  <cp:lastPrinted>2017-11-15T21:49:11Z</cp:lastPrinted>
  <dcterms:created xsi:type="dcterms:W3CDTF">2016-07-01T19:55:39Z</dcterms:created>
  <dcterms:modified xsi:type="dcterms:W3CDTF">2017-11-20T15:28:06Z</dcterms:modified>
</cp:coreProperties>
</file>