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941" r:id="rId2"/>
    <p:sldId id="890" r:id="rId3"/>
    <p:sldId id="933" r:id="rId4"/>
    <p:sldId id="894" r:id="rId5"/>
    <p:sldId id="898" r:id="rId6"/>
    <p:sldId id="901" r:id="rId7"/>
    <p:sldId id="94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00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Job</a:t>
            </a:r>
          </a:p>
          <a:p>
            <a:pPr algn="ctr"/>
            <a:r>
              <a:rPr lang="en-US" sz="4400" b="1" i="1" dirty="0" smtClean="0"/>
              <a:t>“Have you considered my servant, Job?”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dirty="0" smtClean="0"/>
              <a:t>October, 2017</a:t>
            </a:r>
            <a:r>
              <a:rPr lang="en-US" sz="4400" b="1" kern="1200" dirty="0" smtClean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Lesson Four – Job 14-19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 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Bildad’s</a:t>
            </a:r>
            <a:r>
              <a:rPr lang="en-US" sz="3200" b="1" dirty="0" smtClean="0"/>
              <a:t> 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8)  Topic: </a:t>
            </a:r>
            <a:r>
              <a:rPr lang="en-US" sz="3200" b="1" i="1" dirty="0" smtClean="0"/>
              <a:t>Consider Fathers </a:t>
            </a:r>
            <a:r>
              <a:rPr lang="en-US" sz="3200" b="1" i="1" dirty="0"/>
              <a:t>T</a:t>
            </a:r>
            <a:r>
              <a:rPr lang="en-US" sz="3200" b="1" i="1" dirty="0" smtClean="0"/>
              <a:t>eaching</a:t>
            </a:r>
            <a:endParaRPr lang="en-US" sz="30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Bildad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9-10)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Zophar</a:t>
            </a:r>
            <a:r>
              <a:rPr lang="en-US" sz="3200" b="1" dirty="0" smtClean="0"/>
              <a:t>--1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11) Topic: </a:t>
            </a:r>
            <a:r>
              <a:rPr lang="en-US" sz="3200" b="1" i="1" dirty="0" smtClean="0"/>
              <a:t>Shame on You for Such Talk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Zophar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12-13)   Topic:  </a:t>
            </a:r>
            <a:r>
              <a:rPr lang="en-US" sz="3200" b="1" i="1" dirty="0" smtClean="0"/>
              <a:t>I have a little </a:t>
            </a:r>
            <a:r>
              <a:rPr lang="en-US" sz="3200" b="1" i="1" dirty="0"/>
              <a:t>S</a:t>
            </a:r>
            <a:r>
              <a:rPr lang="en-US" sz="3200" b="1" i="1" dirty="0" smtClean="0"/>
              <a:t>ense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Job’s monologue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14)   Topic:   </a:t>
            </a:r>
            <a:r>
              <a:rPr lang="en-US" sz="3200" b="1" i="1" dirty="0" smtClean="0"/>
              <a:t>Human Life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Give me a chance to catch my breath  (v. 1-6)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Better to be a tree  (v. 7-12)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longs for a resurrection  (v. 13-15)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No resurrection, look at the present  (v. 16-22)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/>
          </a:p>
          <a:p>
            <a:pPr algn="ctr"/>
            <a:r>
              <a:rPr lang="en-US" sz="5400" b="1" dirty="0" smtClean="0"/>
              <a:t>Second </a:t>
            </a:r>
            <a:r>
              <a:rPr lang="en-US" sz="5400" b="1" dirty="0"/>
              <a:t>C</a:t>
            </a:r>
            <a:r>
              <a:rPr lang="en-US" sz="5400" b="1" dirty="0" smtClean="0"/>
              <a:t>ycle of speeches </a:t>
            </a:r>
          </a:p>
          <a:p>
            <a:pPr algn="ctr"/>
            <a:r>
              <a:rPr lang="en-US" sz="3200" b="1" dirty="0" smtClean="0"/>
              <a:t>(Job 15-21)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</a:p>
          <a:p>
            <a:r>
              <a:rPr lang="en-US" sz="3200" b="1" dirty="0" smtClean="0"/>
              <a:t>IV. Second cycle of speeches (Job 15-21)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—Second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15) Topic:  </a:t>
            </a:r>
            <a:r>
              <a:rPr lang="en-US" sz="3200" b="1" i="1" dirty="0" smtClean="0"/>
              <a:t>Job’s Guilt Grows 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you are guilty! (v. 1-6)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Mocks Job’s wisdom  (v. 7-12)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You are not sinless!  (v. 13-16)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Fathers’ wisdom shows wicked always punished (v. 17=35)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</a:p>
          <a:p>
            <a:r>
              <a:rPr lang="en-US" sz="3200" b="1" dirty="0" smtClean="0"/>
              <a:t>IV. Second cycle of speeches (Job 15-21)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—Second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15) Topic:  </a:t>
            </a:r>
            <a:r>
              <a:rPr lang="en-US" sz="3200" b="1" i="1" dirty="0" smtClean="0"/>
              <a:t>Job’s Guilt Grows 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responds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16-17) Topic: </a:t>
            </a:r>
            <a:r>
              <a:rPr lang="en-US" sz="3200" b="1" i="1" dirty="0" smtClean="0"/>
              <a:t>You are miserable comforters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Miserable comforter (16:1-10)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The greatness of grief (v. 11-17)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cries out for vindication (16:18-17:2)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Unsure hope of the future (</a:t>
            </a:r>
            <a:r>
              <a:rPr lang="en-US" sz="3000" b="1" dirty="0" err="1" smtClean="0"/>
              <a:t>ch.</a:t>
            </a:r>
            <a:r>
              <a:rPr lang="en-US" sz="3000" b="1" dirty="0" smtClean="0"/>
              <a:t> 17)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</a:p>
          <a:p>
            <a:r>
              <a:rPr lang="en-US" sz="3200" b="1" dirty="0" smtClean="0"/>
              <a:t>IV. Second cycle of speeches (Job 15-21)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—Second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15) Topic:  </a:t>
            </a:r>
            <a:r>
              <a:rPr lang="en-US" sz="3200" b="1" i="1" dirty="0" smtClean="0"/>
              <a:t>Job’s Guilt Grows 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responds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16-17) Topic: </a:t>
            </a:r>
            <a:r>
              <a:rPr lang="en-US" sz="3200" b="1" i="1" dirty="0" smtClean="0"/>
              <a:t>You are miserable comforters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</a:t>
            </a:r>
            <a:r>
              <a:rPr lang="en-US" sz="3200" b="1" dirty="0"/>
              <a:t> </a:t>
            </a:r>
            <a:r>
              <a:rPr lang="en-US" sz="3200" b="1" dirty="0" smtClean="0"/>
              <a:t>  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18)  Topic: </a:t>
            </a:r>
            <a:r>
              <a:rPr lang="en-US" sz="3200" b="1" i="1" dirty="0" smtClean="0"/>
              <a:t>Light of Wicked to be </a:t>
            </a:r>
            <a:r>
              <a:rPr lang="en-US" sz="3200" b="1" i="1" dirty="0"/>
              <a:t>P</a:t>
            </a:r>
            <a:r>
              <a:rPr lang="en-US" sz="3200" b="1" i="1" dirty="0" smtClean="0"/>
              <a:t>ut Out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Angry with Job (v. 1-4)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Wicked ensnared, perish and are forgotten (v. 5-19)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Conclusion—fate of the wicked (v. 20-21)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</a:p>
          <a:p>
            <a:r>
              <a:rPr lang="en-US" sz="3200" b="1" dirty="0" smtClean="0"/>
              <a:t>IV. Second cycle of speeches (Job 15-21)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   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15) Topic:  </a:t>
            </a:r>
            <a:r>
              <a:rPr lang="en-US" sz="3200" b="1" i="1" dirty="0" smtClean="0"/>
              <a:t>Job’s Guilt Grows 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responds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16-17) Topic: </a:t>
            </a:r>
            <a:r>
              <a:rPr lang="en-US" sz="3200" b="1" i="1" dirty="0" smtClean="0"/>
              <a:t>You are miserable comforters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</a:t>
            </a:r>
            <a:r>
              <a:rPr lang="en-US" sz="3200" b="1" dirty="0" smtClean="0"/>
              <a:t>  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18)  Topic: </a:t>
            </a:r>
            <a:r>
              <a:rPr lang="en-US" sz="3200" b="1" i="1" dirty="0" smtClean="0"/>
              <a:t>Light of Wicked to be Put Out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responds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19)  Topic: </a:t>
            </a:r>
            <a:r>
              <a:rPr lang="en-US" sz="3200" b="1" i="1" dirty="0" smtClean="0"/>
              <a:t>Hope in Despair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Reproves his friends (v. 1-6)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Complains of his suffering (v. 7-10)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Longs for true testimony (v. 21-24)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My redeemer lives (v. 25-27)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Warning to his friends  (v. 28-29)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47346" y="6259810"/>
            <a:ext cx="389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END OF LESSON FOUR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14066</TotalTime>
  <Words>593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286</cp:revision>
  <cp:lastPrinted>2017-10-25T20:32:24Z</cp:lastPrinted>
  <dcterms:created xsi:type="dcterms:W3CDTF">2016-07-01T19:55:39Z</dcterms:created>
  <dcterms:modified xsi:type="dcterms:W3CDTF">2017-11-10T16:26:19Z</dcterms:modified>
</cp:coreProperties>
</file>