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940" r:id="rId2"/>
    <p:sldId id="874" r:id="rId3"/>
    <p:sldId id="880" r:id="rId4"/>
    <p:sldId id="94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8A3F0C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2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300" y="78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259" y="0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/>
          <a:lstStyle>
            <a:lvl1pPr algn="r">
              <a:defRPr sz="1200"/>
            </a:lvl1pPr>
          </a:lstStyle>
          <a:p>
            <a:fld id="{AD9E6176-5C4E-4514-B2A2-3302153D5FA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6337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259" y="8686337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 anchor="b"/>
          <a:lstStyle>
            <a:lvl1pPr algn="r">
              <a:defRPr sz="1200"/>
            </a:lvl1pPr>
          </a:lstStyle>
          <a:p>
            <a:fld id="{B5EE1FFE-3527-4C28-A7C5-5E8A55F3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80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753" y="1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/>
          <a:lstStyle>
            <a:lvl1pPr algn="r">
              <a:defRPr sz="1200"/>
            </a:lvl1pPr>
          </a:lstStyle>
          <a:p>
            <a:fld id="{9E90CB46-A8F8-44E5-A501-9AF928E8B10B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584" tIns="44792" rIns="89584" bIns="4479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180" y="4400472"/>
            <a:ext cx="5487640" cy="3600528"/>
          </a:xfrm>
          <a:prstGeom prst="rect">
            <a:avLst/>
          </a:prstGeom>
        </p:spPr>
        <p:txBody>
          <a:bodyPr vert="horz" lIns="89584" tIns="44792" rIns="89584" bIns="4479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553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753" y="8685553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 anchor="b"/>
          <a:lstStyle>
            <a:lvl1pPr algn="r">
              <a:defRPr sz="1200"/>
            </a:lvl1pPr>
          </a:lstStyle>
          <a:p>
            <a:fld id="{321909D8-E04F-4E99-953F-04E50A5A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41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909D8-E04F-4E99-953F-04E50A5ADA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10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0E87-B51C-4266-A29B-B788EF61A377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2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EE22-4C02-49E0-B047-EC19817D6011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1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683A-3CA3-4036-B8E8-C015DA23F7F2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7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F362-7894-4F90-ACFD-304F5834FDC0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7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898D-A670-447A-AD37-222EDD2A9B9A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5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34A0-FFBA-43B2-A401-23B1E2420C55}" type="datetime1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5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DD1F-8ADE-43B4-9829-DC31C01187B7}" type="datetime1">
              <a:rPr lang="en-US" smtClean="0"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7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BED7-B32F-46AE-A12B-3832BA85B2BB}" type="datetime1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8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4E1-617F-450F-83D3-0ADCCD645568}" type="datetime1">
              <a:rPr lang="en-US" smtClean="0"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2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A03D-5F69-4BE5-93FA-38502EBD0728}" type="datetime1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1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2052-7D7A-4770-935A-CC7EBB191C71}" type="datetime1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2751C-D892-490D-8AE8-E65D829D67B9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6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6699" y="369069"/>
            <a:ext cx="1181860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Job</a:t>
            </a:r>
          </a:p>
          <a:p>
            <a:pPr algn="ctr"/>
            <a:r>
              <a:rPr lang="en-US" sz="4400" b="1" i="1" dirty="0" smtClean="0"/>
              <a:t>“Have you considered my servant, Job?”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6000" b="1" dirty="0" smtClean="0"/>
              <a:t>Palm Beach Lakes</a:t>
            </a:r>
          </a:p>
          <a:p>
            <a:pPr algn="ctr"/>
            <a:r>
              <a:rPr lang="en-US" sz="4400" b="1" dirty="0" smtClean="0"/>
              <a:t>October, 2017</a:t>
            </a:r>
            <a:r>
              <a:rPr lang="en-US" sz="4400" b="1" kern="1200" dirty="0" smtClean="0">
                <a:solidFill>
                  <a:schemeClr val="tx1"/>
                </a:solidFill>
              </a:rPr>
              <a:t> – December, 2017</a:t>
            </a:r>
          </a:p>
          <a:p>
            <a:pPr algn="ctr"/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4400" b="1" kern="1200" dirty="0" smtClean="0">
                <a:solidFill>
                  <a:schemeClr val="tx1"/>
                </a:solidFill>
              </a:rPr>
              <a:t>Lesson Three – Job 9-13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800" b="1" dirty="0" smtClean="0"/>
              <a:t>Dan Jenkins</a:t>
            </a:r>
            <a:endParaRPr lang="en-US" sz="48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590701" y="3244334"/>
            <a:ext cx="1010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/>
              <a:t>Fathers’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Survey of Job</a:t>
            </a:r>
          </a:p>
          <a:p>
            <a:r>
              <a:rPr lang="en-US" sz="3200" b="1" dirty="0" smtClean="0"/>
              <a:t>III. First cycle of speeches (Job 4-14)  Topic:  </a:t>
            </a:r>
            <a:r>
              <a:rPr lang="en-US" sz="3200" b="1" i="1" dirty="0" smtClean="0"/>
              <a:t>The Nature of God</a:t>
            </a:r>
            <a:endParaRPr lang="en-US" sz="3200" b="1" dirty="0" smtClean="0"/>
          </a:p>
          <a:p>
            <a:pPr marL="971550" lvl="1" indent="-514350">
              <a:buAutoNum type="alphaUcPeriod"/>
            </a:pPr>
            <a:r>
              <a:rPr lang="en-US" sz="3200" b="1" dirty="0" err="1" smtClean="0"/>
              <a:t>Eliphaz</a:t>
            </a:r>
            <a:r>
              <a:rPr lang="en-US" sz="3200" b="1" dirty="0" smtClean="0"/>
              <a:t>—first speech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4-5) Topic:  </a:t>
            </a:r>
            <a:r>
              <a:rPr lang="en-US" sz="3200" b="1" i="1" dirty="0" smtClean="0"/>
              <a:t>Suffering Caused by Sin</a:t>
            </a:r>
          </a:p>
          <a:p>
            <a:pPr marL="971550" lvl="1" indent="-514350">
              <a:buAutoNum type="alphaUcPeriod"/>
            </a:pPr>
            <a:r>
              <a:rPr lang="en-US" sz="3200" b="1" dirty="0" smtClean="0"/>
              <a:t>Job answers </a:t>
            </a:r>
            <a:r>
              <a:rPr lang="en-US" sz="3200" b="1" dirty="0" err="1" smtClean="0"/>
              <a:t>Eliphaz</a:t>
            </a:r>
            <a:r>
              <a:rPr lang="en-US" sz="3200" b="1" dirty="0" smtClean="0"/>
              <a:t> 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6-7)   Topic: </a:t>
            </a:r>
            <a:r>
              <a:rPr lang="en-US" sz="3200" b="1" i="1" dirty="0" smtClean="0"/>
              <a:t>Is God my Enemy </a:t>
            </a:r>
          </a:p>
          <a:p>
            <a:pPr marL="971550" lvl="1" indent="-514350">
              <a:buAutoNum type="alphaUcPeriod"/>
            </a:pPr>
            <a:r>
              <a:rPr lang="en-US" sz="3200" b="1" dirty="0" err="1" smtClean="0"/>
              <a:t>Bildad’s</a:t>
            </a:r>
            <a:r>
              <a:rPr lang="en-US" sz="3200" b="1" dirty="0" smtClean="0"/>
              <a:t> first speech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8)  Topic: </a:t>
            </a:r>
            <a:r>
              <a:rPr lang="en-US" sz="3200" b="1" i="1" dirty="0" smtClean="0"/>
              <a:t>Consider </a:t>
            </a:r>
            <a:r>
              <a:rPr lang="en-US" sz="3200" b="1" i="1" dirty="0"/>
              <a:t>Fathers’ </a:t>
            </a:r>
            <a:r>
              <a:rPr lang="en-US" sz="3200" b="1" i="1" dirty="0" smtClean="0"/>
              <a:t>teaching</a:t>
            </a:r>
          </a:p>
          <a:p>
            <a:pPr marL="971550" lvl="1" indent="-514350">
              <a:buAutoNum type="alphaUcPeriod"/>
            </a:pPr>
            <a:r>
              <a:rPr lang="en-US" sz="3200" b="1" dirty="0" smtClean="0"/>
              <a:t>Job answers </a:t>
            </a:r>
            <a:r>
              <a:rPr lang="en-US" sz="3200" b="1" dirty="0" err="1" smtClean="0"/>
              <a:t>Bildad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9-10)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Praise of God’s power, not purity (8:1-15)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A relapse  (v 16-24)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Job longs for an “umpire” (v. 25-35)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Job drops back into downheartedness (</a:t>
            </a:r>
            <a:r>
              <a:rPr lang="en-US" sz="3000" b="1" dirty="0" err="1" smtClean="0"/>
              <a:t>ch.</a:t>
            </a:r>
            <a:r>
              <a:rPr lang="en-US" sz="3000" b="1" dirty="0" smtClean="0"/>
              <a:t> 10)</a:t>
            </a:r>
            <a:endParaRPr lang="en-US" sz="3200" b="1" kern="1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0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Survey of Job</a:t>
            </a:r>
          </a:p>
          <a:p>
            <a:r>
              <a:rPr lang="en-US" sz="3200" b="1" dirty="0" smtClean="0"/>
              <a:t>III. First cycle of speeches (Job 4-14)  Topic:  </a:t>
            </a:r>
            <a:r>
              <a:rPr lang="en-US" sz="3200" b="1" i="1" dirty="0" smtClean="0"/>
              <a:t>The Nature of God</a:t>
            </a:r>
            <a:endParaRPr lang="en-US" sz="3200" b="1" dirty="0" smtClean="0"/>
          </a:p>
          <a:p>
            <a:pPr marL="971550" lvl="1" indent="-514350">
              <a:buAutoNum type="alphaUcPeriod"/>
            </a:pPr>
            <a:r>
              <a:rPr lang="en-US" sz="3200" b="1" dirty="0" err="1" smtClean="0"/>
              <a:t>Eliphaz</a:t>
            </a:r>
            <a:r>
              <a:rPr lang="en-US" sz="3200" b="1" dirty="0" smtClean="0"/>
              <a:t>—first speech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4-5) Topic:  </a:t>
            </a:r>
            <a:r>
              <a:rPr lang="en-US" sz="3200" b="1" i="1" dirty="0" smtClean="0"/>
              <a:t>Suffering Caused by Sin</a:t>
            </a:r>
          </a:p>
          <a:p>
            <a:pPr marL="971550" lvl="1" indent="-514350">
              <a:buAutoNum type="alphaUcPeriod"/>
            </a:pPr>
            <a:r>
              <a:rPr lang="en-US" sz="3200" b="1" dirty="0" smtClean="0"/>
              <a:t>Job answers </a:t>
            </a:r>
            <a:r>
              <a:rPr lang="en-US" sz="3200" b="1" dirty="0" err="1" smtClean="0"/>
              <a:t>Eliphaz</a:t>
            </a:r>
            <a:r>
              <a:rPr lang="en-US" sz="3200" b="1" dirty="0" smtClean="0"/>
              <a:t> 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6-7)   Topic: </a:t>
            </a:r>
            <a:r>
              <a:rPr lang="en-US" sz="3200" b="1" i="1" dirty="0" smtClean="0"/>
              <a:t>Is God my Enemy </a:t>
            </a:r>
          </a:p>
          <a:p>
            <a:pPr marL="971550" lvl="1" indent="-514350">
              <a:buAutoNum type="alphaUcPeriod"/>
            </a:pPr>
            <a:r>
              <a:rPr lang="en-US" sz="3200" b="1" dirty="0" err="1" smtClean="0"/>
              <a:t>Bildad’s</a:t>
            </a:r>
            <a:r>
              <a:rPr lang="en-US" sz="3200" b="1" dirty="0" smtClean="0"/>
              <a:t> first speech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8)  Topic: </a:t>
            </a:r>
            <a:r>
              <a:rPr lang="en-US" sz="3200" b="1" i="1" dirty="0" smtClean="0"/>
              <a:t>Consider Fathers’ teaching</a:t>
            </a:r>
            <a:endParaRPr lang="en-US" sz="3000" b="1" dirty="0" smtClean="0"/>
          </a:p>
          <a:p>
            <a:pPr marL="971550" lvl="1" indent="-514350">
              <a:buAutoNum type="alphaUcPeriod"/>
            </a:pPr>
            <a:r>
              <a:rPr lang="en-US" sz="3200" b="1" dirty="0" smtClean="0"/>
              <a:t>Job answers </a:t>
            </a:r>
            <a:r>
              <a:rPr lang="en-US" sz="3200" b="1" dirty="0" err="1" smtClean="0"/>
              <a:t>Bildad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9-10)</a:t>
            </a:r>
          </a:p>
          <a:p>
            <a:pPr marL="971550" lvl="1" indent="-514350">
              <a:buAutoNum type="alphaUcPeriod"/>
            </a:pPr>
            <a:r>
              <a:rPr lang="en-US" sz="3200" b="1" dirty="0" err="1" smtClean="0"/>
              <a:t>Zophar</a:t>
            </a:r>
            <a:r>
              <a:rPr lang="en-US" sz="3200" b="1" dirty="0"/>
              <a:t> 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11)    Topic:  </a:t>
            </a:r>
            <a:r>
              <a:rPr lang="en-US" sz="3200" b="1" i="1" dirty="0" smtClean="0"/>
              <a:t>Shame on You for Such Talk</a:t>
            </a:r>
            <a:endParaRPr lang="en-US" sz="3200" b="1" dirty="0" smtClean="0"/>
          </a:p>
          <a:p>
            <a:pPr marL="1428750" lvl="2" indent="-514350">
              <a:buAutoNum type="arabicPeriod"/>
            </a:pPr>
            <a:r>
              <a:rPr lang="en-US" sz="3000" b="1" dirty="0" smtClean="0"/>
              <a:t>Job is a talker, a liar and a mocker (v. 1-4)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God could show you your sins (v. 5-12)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Job, admit your sin (v. 11-20)</a:t>
            </a:r>
            <a:endParaRPr lang="en-US" sz="3200" b="1" kern="1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4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Survey of Job</a:t>
            </a:r>
          </a:p>
          <a:p>
            <a:r>
              <a:rPr lang="en-US" sz="3200" b="1" dirty="0" smtClean="0"/>
              <a:t>III. First cycle of speeches (Job 4-14)  Topic:  </a:t>
            </a:r>
            <a:r>
              <a:rPr lang="en-US" sz="3200" b="1" i="1" dirty="0" smtClean="0"/>
              <a:t>The Nature of God</a:t>
            </a:r>
            <a:endParaRPr lang="en-US" sz="3200" b="1" dirty="0" smtClean="0"/>
          </a:p>
          <a:p>
            <a:pPr marL="971550" lvl="1" indent="-514350">
              <a:buFontTx/>
              <a:buAutoNum type="alphaUcPeriod"/>
            </a:pPr>
            <a:r>
              <a:rPr lang="en-US" sz="3200" b="1" dirty="0" err="1" smtClean="0"/>
              <a:t>Eliphaz</a:t>
            </a:r>
            <a:r>
              <a:rPr lang="en-US" sz="3200" b="1" dirty="0" smtClean="0"/>
              <a:t>—first speech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4-5) Topic</a:t>
            </a:r>
            <a:r>
              <a:rPr lang="en-US" sz="3200" b="1" dirty="0"/>
              <a:t>:  </a:t>
            </a:r>
            <a:r>
              <a:rPr lang="en-US" sz="3200" b="1" i="1" dirty="0"/>
              <a:t>Suffering Caused by </a:t>
            </a:r>
            <a:r>
              <a:rPr lang="en-US" sz="3200" b="1" i="1" dirty="0" smtClean="0"/>
              <a:t>Sin</a:t>
            </a:r>
          </a:p>
          <a:p>
            <a:pPr marL="971550" lvl="1" indent="-514350">
              <a:buAutoNum type="alphaUcPeriod"/>
            </a:pPr>
            <a:r>
              <a:rPr lang="en-US" sz="3200" b="1" dirty="0" smtClean="0"/>
              <a:t>Job answers </a:t>
            </a:r>
            <a:r>
              <a:rPr lang="en-US" sz="3200" b="1" dirty="0" err="1" smtClean="0"/>
              <a:t>Eliphaz</a:t>
            </a:r>
            <a:r>
              <a:rPr lang="en-US" sz="3200" b="1" dirty="0" smtClean="0"/>
              <a:t> 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6-7)   Topic: </a:t>
            </a:r>
            <a:r>
              <a:rPr lang="en-US" sz="3200" b="1" i="1" dirty="0" smtClean="0"/>
              <a:t>Is God my Enemy </a:t>
            </a:r>
          </a:p>
          <a:p>
            <a:pPr marL="971550" lvl="1" indent="-514350">
              <a:buAutoNum type="alphaUcPeriod"/>
            </a:pPr>
            <a:r>
              <a:rPr lang="en-US" sz="3200" b="1" dirty="0" err="1" smtClean="0"/>
              <a:t>Bildad’s</a:t>
            </a:r>
            <a:r>
              <a:rPr lang="en-US" sz="3200" b="1" dirty="0" smtClean="0"/>
              <a:t> first speech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8)  Topic: </a:t>
            </a:r>
            <a:r>
              <a:rPr lang="en-US" sz="3200" b="1" i="1" dirty="0" smtClean="0"/>
              <a:t>Consider Fathers’ teaching</a:t>
            </a:r>
            <a:endParaRPr lang="en-US" sz="3000" b="1" dirty="0" smtClean="0"/>
          </a:p>
          <a:p>
            <a:pPr marL="971550" lvl="1" indent="-514350">
              <a:buAutoNum type="alphaUcPeriod"/>
            </a:pPr>
            <a:r>
              <a:rPr lang="en-US" sz="3200" b="1" dirty="0" smtClean="0"/>
              <a:t>Job answers </a:t>
            </a:r>
            <a:r>
              <a:rPr lang="en-US" sz="3200" b="1" dirty="0" err="1" smtClean="0"/>
              <a:t>Bildad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9-10)</a:t>
            </a:r>
          </a:p>
          <a:p>
            <a:pPr marL="971550" lvl="1" indent="-514350">
              <a:buAutoNum type="alphaUcPeriod"/>
            </a:pPr>
            <a:r>
              <a:rPr lang="en-US" sz="3200" b="1" dirty="0" err="1" smtClean="0"/>
              <a:t>Zophar</a:t>
            </a:r>
            <a:r>
              <a:rPr lang="en-US" sz="3200" b="1" dirty="0" smtClean="0"/>
              <a:t>--1</a:t>
            </a:r>
            <a:r>
              <a:rPr lang="en-US" sz="3200" b="1" baseline="30000" dirty="0" smtClean="0"/>
              <a:t>st</a:t>
            </a:r>
            <a:r>
              <a:rPr lang="en-US" sz="3200" b="1" dirty="0" smtClean="0"/>
              <a:t> speech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11) Topic: </a:t>
            </a:r>
            <a:r>
              <a:rPr lang="en-US" sz="3200" b="1" i="1" dirty="0" smtClean="0"/>
              <a:t>Shame on You for Such Talk</a:t>
            </a:r>
            <a:endParaRPr lang="en-US" sz="3200" b="1" dirty="0" smtClean="0"/>
          </a:p>
          <a:p>
            <a:pPr marL="971550" lvl="1" indent="-514350">
              <a:buAutoNum type="alphaUcPeriod"/>
            </a:pPr>
            <a:r>
              <a:rPr lang="en-US" sz="3200" b="1" dirty="0" smtClean="0"/>
              <a:t>Job answers </a:t>
            </a:r>
            <a:r>
              <a:rPr lang="en-US" sz="3200" b="1" dirty="0" err="1" smtClean="0"/>
              <a:t>Zophar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12-13)   Topic:  </a:t>
            </a:r>
            <a:r>
              <a:rPr lang="en-US" sz="3200" b="1" i="1" dirty="0" smtClean="0"/>
              <a:t>I have a little sense </a:t>
            </a:r>
            <a:endParaRPr lang="en-US" sz="3200" b="1" dirty="0" smtClean="0"/>
          </a:p>
          <a:p>
            <a:pPr marL="1428750" lvl="2" indent="-514350">
              <a:buAutoNum type="arabicPeriod"/>
            </a:pPr>
            <a:r>
              <a:rPr lang="en-US" sz="3000" b="1" dirty="0" smtClean="0"/>
              <a:t>Opening sarcasm  (12:1-5)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Some wicked proper (v. 6-8)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God controls all (v. 9-25)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My friends’ advice is no good (13:1-15)</a:t>
            </a:r>
          </a:p>
          <a:p>
            <a:pPr algn="ctr"/>
            <a:r>
              <a:rPr lang="en-US" sz="3600" b="1" dirty="0"/>
              <a:t>End of  Lesson Three</a:t>
            </a:r>
            <a:endParaRPr lang="en-US" sz="4000" b="1" dirty="0"/>
          </a:p>
          <a:p>
            <a:endParaRPr lang="en-US" sz="3200" b="1" kern="1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2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14069</TotalTime>
  <Words>393</Words>
  <Application>Microsoft Office PowerPoint</Application>
  <PresentationFormat>Widescreen</PresentationFormat>
  <Paragraphs>48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Jenkins</dc:creator>
  <cp:lastModifiedBy>Cindy Nelson</cp:lastModifiedBy>
  <cp:revision>286</cp:revision>
  <cp:lastPrinted>2017-10-25T20:32:24Z</cp:lastPrinted>
  <dcterms:created xsi:type="dcterms:W3CDTF">2016-07-01T19:55:39Z</dcterms:created>
  <dcterms:modified xsi:type="dcterms:W3CDTF">2017-11-10T16:24:56Z</dcterms:modified>
</cp:coreProperties>
</file>