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940" r:id="rId2"/>
    <p:sldId id="874" r:id="rId3"/>
    <p:sldId id="880" r:id="rId4"/>
    <p:sldId id="94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00" y="7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10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Job</a:t>
            </a:r>
          </a:p>
          <a:p>
            <a:pPr algn="ctr"/>
            <a:r>
              <a:rPr lang="en-US" sz="4400" b="1" i="1" dirty="0" smtClean="0"/>
              <a:t>“Have you considered my servant, Job?”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dirty="0" smtClean="0"/>
              <a:t>October, 2017</a:t>
            </a:r>
            <a:r>
              <a:rPr lang="en-US" sz="4400" b="1" kern="1200" dirty="0" smtClean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Lesson Three – Job 9-13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590701" y="3244334"/>
            <a:ext cx="1010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/>
              <a:t>Fathers’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 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Bildad’s</a:t>
            </a:r>
            <a:r>
              <a:rPr lang="en-US" sz="3200" b="1" dirty="0" smtClean="0"/>
              <a:t> 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8)  Topic: </a:t>
            </a:r>
            <a:r>
              <a:rPr lang="en-US" sz="3200" b="1" i="1" dirty="0" smtClean="0"/>
              <a:t>Consider </a:t>
            </a:r>
            <a:r>
              <a:rPr lang="en-US" sz="3200" b="1" i="1" dirty="0"/>
              <a:t>Fathers’ </a:t>
            </a:r>
            <a:r>
              <a:rPr lang="en-US" sz="3200" b="1" i="1" dirty="0" smtClean="0"/>
              <a:t>teaching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Bildad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9-10)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Praise of God’s power, not purity (8:1-15)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A relapse  (v 16-24)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longs for an “umpire” (v. 25-35)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drops back into downheartedness (</a:t>
            </a:r>
            <a:r>
              <a:rPr lang="en-US" sz="3000" b="1" dirty="0" err="1" smtClean="0"/>
              <a:t>ch.</a:t>
            </a:r>
            <a:r>
              <a:rPr lang="en-US" sz="3000" b="1" dirty="0" smtClean="0"/>
              <a:t> 10)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 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Bildad’s</a:t>
            </a:r>
            <a:r>
              <a:rPr lang="en-US" sz="3200" b="1" dirty="0" smtClean="0"/>
              <a:t> 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8)  Topic: </a:t>
            </a:r>
            <a:r>
              <a:rPr lang="en-US" sz="3200" b="1" i="1" dirty="0" smtClean="0"/>
              <a:t>Consider Fathers’ teaching</a:t>
            </a:r>
            <a:endParaRPr lang="en-US" sz="30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Bildad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9-10)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Zophar</a:t>
            </a:r>
            <a:r>
              <a:rPr lang="en-US" sz="3200" b="1" dirty="0"/>
              <a:t> 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11)    Topic:  </a:t>
            </a:r>
            <a:r>
              <a:rPr lang="en-US" sz="3200" b="1" i="1" dirty="0" smtClean="0"/>
              <a:t>Shame on You for Such Talk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 is a talker, a liar and a mocker (v. 1-4)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God could show you your sins (v. 5-12)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Job, admit your sin (v. 11-20)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FontTx/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</a:t>
            </a:r>
            <a:r>
              <a:rPr lang="en-US" sz="3200" b="1" dirty="0"/>
              <a:t>:  </a:t>
            </a:r>
            <a:r>
              <a:rPr lang="en-US" sz="3200" b="1" i="1" dirty="0"/>
              <a:t>Suffering Caused by </a:t>
            </a:r>
            <a:r>
              <a:rPr lang="en-US" sz="3200" b="1" i="1" dirty="0" smtClean="0"/>
              <a:t>Sin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Eliphaz</a:t>
            </a:r>
            <a:r>
              <a:rPr lang="en-US" sz="3200" b="1" dirty="0" smtClean="0"/>
              <a:t> 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6-7)   Topic: </a:t>
            </a:r>
            <a:r>
              <a:rPr lang="en-US" sz="3200" b="1" i="1" dirty="0" smtClean="0"/>
              <a:t>Is God my Enemy 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Bildad’s</a:t>
            </a:r>
            <a:r>
              <a:rPr lang="en-US" sz="3200" b="1" dirty="0" smtClean="0"/>
              <a:t> 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8)  Topic: </a:t>
            </a:r>
            <a:r>
              <a:rPr lang="en-US" sz="3200" b="1" i="1" dirty="0" smtClean="0"/>
              <a:t>Consider Fathers’ teaching</a:t>
            </a:r>
            <a:endParaRPr lang="en-US" sz="30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Bildad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9-10)</a:t>
            </a:r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Zophar</a:t>
            </a:r>
            <a:r>
              <a:rPr lang="en-US" sz="3200" b="1" dirty="0" smtClean="0"/>
              <a:t>--1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11) Topic: </a:t>
            </a:r>
            <a:r>
              <a:rPr lang="en-US" sz="3200" b="1" i="1" dirty="0" smtClean="0"/>
              <a:t>Shame on You for Such Talk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answers </a:t>
            </a:r>
            <a:r>
              <a:rPr lang="en-US" sz="3200" b="1" dirty="0" err="1" smtClean="0"/>
              <a:t>Zophar</a:t>
            </a:r>
            <a:r>
              <a:rPr lang="en-US" sz="3200" b="1" dirty="0" smtClean="0"/>
              <a:t>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12-13)   Topic:  </a:t>
            </a:r>
            <a:r>
              <a:rPr lang="en-US" sz="3200" b="1" i="1" dirty="0" smtClean="0"/>
              <a:t>I have a little sense 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dirty="0" smtClean="0"/>
              <a:t>Opening sarcasm  (12:1-5)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Some wicked proper (v. 6-8)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God controls all (v. 9-25)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My friends’ advice is no good (13:1-15)</a:t>
            </a:r>
          </a:p>
          <a:p>
            <a:pPr algn="ctr"/>
            <a:r>
              <a:rPr lang="en-US" sz="3600" b="1" dirty="0"/>
              <a:t>End of  Lesson Three</a:t>
            </a:r>
            <a:endParaRPr lang="en-US" sz="4000" b="1" dirty="0"/>
          </a:p>
          <a:p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2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14069</TotalTime>
  <Words>393</Words>
  <Application>Microsoft Office PowerPoint</Application>
  <PresentationFormat>Widescreen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286</cp:revision>
  <cp:lastPrinted>2017-10-25T20:32:24Z</cp:lastPrinted>
  <dcterms:created xsi:type="dcterms:W3CDTF">2016-07-01T19:55:39Z</dcterms:created>
  <dcterms:modified xsi:type="dcterms:W3CDTF">2017-11-10T16:24:56Z</dcterms:modified>
</cp:coreProperties>
</file>