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939" r:id="rId2"/>
    <p:sldId id="870" r:id="rId3"/>
    <p:sldId id="860" r:id="rId4"/>
    <p:sldId id="8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00" y="7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3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Job</a:t>
            </a:r>
          </a:p>
          <a:p>
            <a:pPr algn="ctr"/>
            <a:r>
              <a:rPr lang="en-US" sz="4400" b="1" i="1" dirty="0" smtClean="0"/>
              <a:t>“Have you considered my servant, Job?”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dirty="0" smtClean="0"/>
              <a:t>October, 2017</a:t>
            </a:r>
            <a:r>
              <a:rPr lang="en-US" sz="4400" b="1" kern="1200" dirty="0" smtClean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Lesson Two – Job 5-8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kern="1200" dirty="0" smtClean="0">
                <a:solidFill>
                  <a:schemeClr val="tx1"/>
                </a:solidFill>
              </a:rPr>
              <a:t>Job’s former blessings (v. 1-6)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Cause of his punishment (v. 5-11)</a:t>
            </a:r>
          </a:p>
          <a:p>
            <a:pPr marL="1428750" lvl="2" indent="-514350">
              <a:buAutoNum type="arabicPeriod"/>
            </a:pPr>
            <a:r>
              <a:rPr lang="en-US" sz="3000" b="1" kern="1200" dirty="0" err="1" smtClean="0">
                <a:solidFill>
                  <a:schemeClr val="tx1"/>
                </a:solidFill>
              </a:rPr>
              <a:t>Eliphaz</a:t>
            </a:r>
            <a:r>
              <a:rPr lang="en-US" sz="3000" b="1" kern="1200" dirty="0" smtClean="0">
                <a:solidFill>
                  <a:schemeClr val="tx1"/>
                </a:solidFill>
              </a:rPr>
              <a:t>’ vision  (v. 12-21)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God is Just and punished those who do wrong (5:1-7)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Job, if I were you I would see sin brings suffering (v. 8-16)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God helps the righteous—Job, God is punishing you (v, 16-27)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</a:t>
            </a:r>
          </a:p>
          <a:p>
            <a:pPr lvl="1"/>
            <a:r>
              <a:rPr lang="en-US" sz="3000" b="1" dirty="0" smtClean="0"/>
              <a:t>	1.  Job’s great suffering (6:1-7)  </a:t>
            </a:r>
          </a:p>
          <a:p>
            <a:pPr lvl="1"/>
            <a:r>
              <a:rPr lang="en-US" sz="3000" b="1" dirty="0"/>
              <a:t>	</a:t>
            </a:r>
            <a:r>
              <a:rPr lang="en-US" sz="3000" b="1" dirty="0" smtClean="0"/>
              <a:t>2.  Job longs for death (v. 8-13)</a:t>
            </a:r>
          </a:p>
          <a:p>
            <a:pPr lvl="1"/>
            <a:r>
              <a:rPr lang="en-US" sz="3000" b="1" dirty="0"/>
              <a:t>	</a:t>
            </a:r>
            <a:r>
              <a:rPr lang="en-US" sz="3000" b="1" dirty="0" smtClean="0"/>
              <a:t>3.  My friends are no help (v. 14-30)</a:t>
            </a:r>
          </a:p>
          <a:p>
            <a:pPr lvl="1"/>
            <a:r>
              <a:rPr lang="en-US" sz="3000" b="1" dirty="0"/>
              <a:t>	</a:t>
            </a:r>
            <a:r>
              <a:rPr lang="en-US" sz="3000" b="1" dirty="0" smtClean="0"/>
              <a:t>4.  How long, O Lord, how long  (7:1-19)</a:t>
            </a:r>
          </a:p>
          <a:p>
            <a:pPr lvl="1"/>
            <a:r>
              <a:rPr lang="en-US" sz="3000" b="1" dirty="0"/>
              <a:t>	</a:t>
            </a:r>
            <a:r>
              <a:rPr lang="en-US" sz="3000" b="1" dirty="0" smtClean="0"/>
              <a:t>5.  I have sinned  (v. 20-21)</a:t>
            </a:r>
            <a:r>
              <a:rPr lang="en-US" sz="3200" b="1" kern="12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 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Bildad’s</a:t>
            </a:r>
            <a:r>
              <a:rPr lang="en-US" sz="3200" b="1" dirty="0" smtClean="0"/>
              <a:t> 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8)  Topic: </a:t>
            </a:r>
            <a:r>
              <a:rPr lang="en-US" sz="3200" b="1" i="1" dirty="0" smtClean="0"/>
              <a:t>Consider Fathers’ teaching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God is just (v. 1-3)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You have sinned  (v. 4-10)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There is no hope for the wicked (v. 11-22)</a:t>
            </a:r>
          </a:p>
          <a:p>
            <a:pPr marL="1428750" lvl="2" indent="-514350">
              <a:buAutoNum type="arabicPeriod"/>
            </a:pPr>
            <a:endParaRPr lang="en-US" sz="3000" b="1" kern="1200" dirty="0">
              <a:solidFill>
                <a:schemeClr val="tx1"/>
              </a:solidFill>
            </a:endParaRPr>
          </a:p>
          <a:p>
            <a:pPr marL="1428750" lvl="2" indent="-514350">
              <a:buAutoNum type="arabicPeriod"/>
            </a:pPr>
            <a:endParaRPr lang="en-US" sz="4800" b="1" dirty="0" smtClean="0"/>
          </a:p>
          <a:p>
            <a:pPr algn="ctr"/>
            <a:r>
              <a:rPr lang="en-US" sz="5400" b="1" i="1" dirty="0" smtClean="0"/>
              <a:t>End </a:t>
            </a:r>
            <a:r>
              <a:rPr lang="en-US" sz="5400" b="1" i="1" dirty="0"/>
              <a:t>of </a:t>
            </a:r>
            <a:r>
              <a:rPr lang="en-US" sz="5400" b="1" i="1" dirty="0" smtClean="0"/>
              <a:t>Lesson Two</a:t>
            </a:r>
            <a:endParaRPr lang="en-US" sz="6000" b="1" i="1" dirty="0"/>
          </a:p>
          <a:p>
            <a:pPr marL="1428750" lvl="2" indent="-514350">
              <a:buFont typeface="+mj-lt"/>
              <a:buAutoNum type="arabicPeriod"/>
            </a:pP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14068</TotalTime>
  <Words>270</Words>
  <Application>Microsoft Office PowerPoint</Application>
  <PresentationFormat>Widescreen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286</cp:revision>
  <cp:lastPrinted>2017-10-25T20:32:24Z</cp:lastPrinted>
  <dcterms:created xsi:type="dcterms:W3CDTF">2016-07-01T19:55:39Z</dcterms:created>
  <dcterms:modified xsi:type="dcterms:W3CDTF">2017-11-10T16:22:17Z</dcterms:modified>
</cp:coreProperties>
</file>