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handoutMasterIdLst>
    <p:handoutMasterId r:id="rId7"/>
  </p:handoutMasterIdLst>
  <p:sldIdLst>
    <p:sldId id="939" r:id="rId2"/>
    <p:sldId id="870" r:id="rId3"/>
    <p:sldId id="860" r:id="rId4"/>
    <p:sldId id="88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8A3F0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300" y="7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59" y="0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/>
          <a:lstStyle>
            <a:lvl1pPr algn="r">
              <a:defRPr sz="1200"/>
            </a:lvl1pPr>
          </a:lstStyle>
          <a:p>
            <a:fld id="{AD9E6176-5C4E-4514-B2A2-3302153D5FA3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6337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59" y="8686337"/>
            <a:ext cx="2972209" cy="457664"/>
          </a:xfrm>
          <a:prstGeom prst="rect">
            <a:avLst/>
          </a:prstGeom>
        </p:spPr>
        <p:txBody>
          <a:bodyPr vert="horz" lIns="88715" tIns="44358" rIns="88715" bIns="44358" rtlCol="0" anchor="b"/>
          <a:lstStyle>
            <a:lvl1pPr algn="r">
              <a:defRPr sz="1200"/>
            </a:lvl1pPr>
          </a:lstStyle>
          <a:p>
            <a:fld id="{B5EE1FFE-3527-4C28-A7C5-5E8A55F3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753" y="1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/>
          <a:lstStyle>
            <a:lvl1pPr algn="r">
              <a:defRPr sz="1200"/>
            </a:lvl1pPr>
          </a:lstStyle>
          <a:p>
            <a:fld id="{9E90CB46-A8F8-44E5-A501-9AF928E8B10B}" type="datetimeFigureOut">
              <a:rPr lang="en-US" smtClean="0"/>
              <a:t>11/10/2017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584" tIns="44792" rIns="89584" bIns="4479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80" y="4400472"/>
            <a:ext cx="5487640" cy="3600528"/>
          </a:xfrm>
          <a:prstGeom prst="rect">
            <a:avLst/>
          </a:prstGeom>
        </p:spPr>
        <p:txBody>
          <a:bodyPr vert="horz" lIns="89584" tIns="44792" rIns="89584" bIns="4479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553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753" y="8685553"/>
            <a:ext cx="2971697" cy="458447"/>
          </a:xfrm>
          <a:prstGeom prst="rect">
            <a:avLst/>
          </a:prstGeom>
        </p:spPr>
        <p:txBody>
          <a:bodyPr vert="horz" lIns="89584" tIns="44792" rIns="89584" bIns="44792" rtlCol="0" anchor="b"/>
          <a:lstStyle>
            <a:lvl1pPr algn="r">
              <a:defRPr sz="1200"/>
            </a:lvl1pPr>
          </a:lstStyle>
          <a:p>
            <a:fld id="{321909D8-E04F-4E99-953F-04E50A5AD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41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909D8-E04F-4E99-953F-04E50A5ADA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3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30E87-B51C-4266-A29B-B788EF61A377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9EE22-4C02-49E0-B047-EC19817D6011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683A-3CA3-4036-B8E8-C015DA23F7F2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2F362-7894-4F90-ACFD-304F5834FDC0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0898D-A670-447A-AD37-222EDD2A9B9A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834A0-FFBA-43B2-A401-23B1E2420C55}" type="datetime1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DD1F-8ADE-43B4-9829-DC31C01187B7}" type="datetime1">
              <a:rPr lang="en-US" smtClean="0"/>
              <a:t>11/10/2017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BED7-B32F-46AE-A12B-3832BA85B2BB}" type="datetime1">
              <a:rPr lang="en-US" smtClean="0"/>
              <a:t>11/10/2017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F4E1-617F-450F-83D3-0ADCCD645568}" type="datetime1">
              <a:rPr lang="en-US" smtClean="0"/>
              <a:t>11/10/2017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BA03D-5F69-4BE5-93FA-38502EBD0728}" type="datetime1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52052-7D7A-4770-935A-CC7EBB191C71}" type="datetime1">
              <a:rPr lang="en-US" smtClean="0"/>
              <a:t>11/10/2017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2751C-D892-490D-8AE8-E65D829D67B9}" type="datetime1">
              <a:rPr lang="en-US" smtClean="0"/>
              <a:t>11/10/2017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86699" y="369069"/>
            <a:ext cx="11818601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Job</a:t>
            </a:r>
          </a:p>
          <a:p>
            <a:pPr algn="ctr"/>
            <a:r>
              <a:rPr lang="en-US" sz="4400" b="1" i="1" dirty="0" smtClean="0"/>
              <a:t>“Have you considered my servant, Job?”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6000" b="1" dirty="0" smtClean="0"/>
              <a:t>Palm Beach Lakes</a:t>
            </a:r>
          </a:p>
          <a:p>
            <a:pPr algn="ctr"/>
            <a:r>
              <a:rPr lang="en-US" sz="4400" b="1" dirty="0" smtClean="0"/>
              <a:t>October, 2017</a:t>
            </a:r>
            <a:r>
              <a:rPr lang="en-US" sz="4400" b="1" kern="1200" dirty="0" smtClean="0">
                <a:solidFill>
                  <a:schemeClr val="tx1"/>
                </a:solidFill>
              </a:rPr>
              <a:t> – December, 2017</a:t>
            </a:r>
          </a:p>
          <a:p>
            <a:pPr algn="ctr"/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en-US" sz="4400" b="1" kern="1200" dirty="0" smtClean="0">
                <a:solidFill>
                  <a:schemeClr val="tx1"/>
                </a:solidFill>
              </a:rPr>
              <a:t>Lesson Two – Job 5-8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800" b="1" dirty="0" smtClean="0"/>
              <a:t>Dan Jenkins</a:t>
            </a:r>
            <a:endParaRPr lang="en-US" sz="4800" b="1" kern="12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2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Survey of Job</a:t>
            </a:r>
          </a:p>
          <a:p>
            <a:r>
              <a:rPr lang="en-US" sz="3200" b="1" dirty="0" smtClean="0"/>
              <a:t>III. First cycle of speeches (Job 4-14)  Topic:  </a:t>
            </a:r>
            <a:r>
              <a:rPr lang="en-US" sz="3200" b="1" i="1" dirty="0" smtClean="0"/>
              <a:t>The Nature of God</a:t>
            </a:r>
            <a:endParaRPr lang="en-US" sz="3200" b="1" dirty="0" smtClean="0"/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Eliphaz</a:t>
            </a:r>
            <a:r>
              <a:rPr lang="en-US" sz="3200" b="1" dirty="0" smtClean="0"/>
              <a:t>—first speech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4-5) Topic:  </a:t>
            </a:r>
            <a:r>
              <a:rPr lang="en-US" sz="3200" b="1" i="1" dirty="0" smtClean="0"/>
              <a:t>Suffering Caused by Sin</a:t>
            </a:r>
            <a:endParaRPr lang="en-US" sz="3200" b="1" dirty="0" smtClean="0"/>
          </a:p>
          <a:p>
            <a:pPr marL="1428750" lvl="2" indent="-514350">
              <a:buAutoNum type="arabicPeriod"/>
            </a:pPr>
            <a:r>
              <a:rPr lang="en-US" sz="3000" b="1" kern="1200" dirty="0" smtClean="0">
                <a:solidFill>
                  <a:schemeClr val="tx1"/>
                </a:solidFill>
              </a:rPr>
              <a:t>Job’s former blessings (v. 1-6)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Cause of his punishment (v. 5-11)</a:t>
            </a:r>
          </a:p>
          <a:p>
            <a:pPr marL="1428750" lvl="2" indent="-514350">
              <a:buAutoNum type="arabicPeriod"/>
            </a:pPr>
            <a:r>
              <a:rPr lang="en-US" sz="3000" b="1" kern="1200" dirty="0" err="1" smtClean="0">
                <a:solidFill>
                  <a:schemeClr val="tx1"/>
                </a:solidFill>
              </a:rPr>
              <a:t>Eliphaz</a:t>
            </a:r>
            <a:r>
              <a:rPr lang="en-US" sz="3000" b="1" kern="1200" dirty="0" smtClean="0">
                <a:solidFill>
                  <a:schemeClr val="tx1"/>
                </a:solidFill>
              </a:rPr>
              <a:t>’ vision  (v. 12-21)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God is Just and punished those who do wrong (5:1-7)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Job, if I were you I would see sin brings suffering (v. 8-16)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God helps the righteous—Job, God is punishing you (v, 16-27)</a:t>
            </a:r>
            <a:endParaRPr lang="en-US" sz="32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Survey of Job</a:t>
            </a:r>
          </a:p>
          <a:p>
            <a:r>
              <a:rPr lang="en-US" sz="3200" b="1" dirty="0" smtClean="0"/>
              <a:t>III. First cycle of speeches (Job 4-14)  Topic:  </a:t>
            </a:r>
            <a:r>
              <a:rPr lang="en-US" sz="3200" b="1" i="1" dirty="0" smtClean="0"/>
              <a:t>The Nature of God</a:t>
            </a:r>
            <a:endParaRPr lang="en-US" sz="3200" b="1" dirty="0" smtClean="0"/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Eliphaz</a:t>
            </a:r>
            <a:r>
              <a:rPr lang="en-US" sz="3200" b="1" dirty="0" smtClean="0"/>
              <a:t>—first speech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4-5) Topic:  </a:t>
            </a:r>
            <a:r>
              <a:rPr lang="en-US" sz="3200" b="1" i="1" dirty="0" smtClean="0"/>
              <a:t>Suffering Caused by Sin</a:t>
            </a:r>
          </a:p>
          <a:p>
            <a:pPr marL="971550" lvl="1" indent="-514350">
              <a:buAutoNum type="alphaUcPeriod"/>
            </a:pPr>
            <a:r>
              <a:rPr lang="en-US" sz="3200" b="1" dirty="0" smtClean="0"/>
              <a:t>Job answers </a:t>
            </a:r>
            <a:r>
              <a:rPr lang="en-US" sz="3200" b="1" dirty="0" err="1" smtClean="0"/>
              <a:t>Eliphaz</a:t>
            </a:r>
            <a:r>
              <a:rPr lang="en-US" sz="3200" b="1" dirty="0" smtClean="0"/>
              <a:t> 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6-7)   Topic: </a:t>
            </a:r>
            <a:r>
              <a:rPr lang="en-US" sz="3200" b="1" i="1" dirty="0" smtClean="0"/>
              <a:t>Is God my Enemy</a:t>
            </a:r>
          </a:p>
          <a:p>
            <a:pPr lvl="1"/>
            <a:r>
              <a:rPr lang="en-US" sz="3000" b="1" dirty="0" smtClean="0"/>
              <a:t>	1.  Job’s great suffering (6:1-7)  </a:t>
            </a:r>
          </a:p>
          <a:p>
            <a:pPr lvl="1"/>
            <a:r>
              <a:rPr lang="en-US" sz="3000" b="1" dirty="0"/>
              <a:t>	</a:t>
            </a:r>
            <a:r>
              <a:rPr lang="en-US" sz="3000" b="1" dirty="0" smtClean="0"/>
              <a:t>2.  Job longs for death (v. 8-13)</a:t>
            </a:r>
          </a:p>
          <a:p>
            <a:pPr lvl="1"/>
            <a:r>
              <a:rPr lang="en-US" sz="3000" b="1" dirty="0"/>
              <a:t>	</a:t>
            </a:r>
            <a:r>
              <a:rPr lang="en-US" sz="3000" b="1" dirty="0" smtClean="0"/>
              <a:t>3.  My friends are no help (v. 14-30)</a:t>
            </a:r>
          </a:p>
          <a:p>
            <a:pPr lvl="1"/>
            <a:r>
              <a:rPr lang="en-US" sz="3000" b="1" dirty="0"/>
              <a:t>	</a:t>
            </a:r>
            <a:r>
              <a:rPr lang="en-US" sz="3000" b="1" dirty="0" smtClean="0"/>
              <a:t>4.  How long, O Lord, how long  (7:1-19)</a:t>
            </a:r>
          </a:p>
          <a:p>
            <a:pPr lvl="1"/>
            <a:r>
              <a:rPr lang="en-US" sz="3000" b="1" dirty="0"/>
              <a:t>	</a:t>
            </a:r>
            <a:r>
              <a:rPr lang="en-US" sz="3000" b="1" dirty="0" smtClean="0"/>
              <a:t>5.  I have sinned  (v. 20-21)</a:t>
            </a:r>
            <a:r>
              <a:rPr lang="en-US" sz="3200" b="1" kern="12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37800" y="349133"/>
            <a:ext cx="11382897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Survey of Job</a:t>
            </a:r>
          </a:p>
          <a:p>
            <a:r>
              <a:rPr lang="en-US" sz="3200" b="1" dirty="0" smtClean="0"/>
              <a:t>III. First cycle of speeches (Job 4-14)  Topic:  </a:t>
            </a:r>
            <a:r>
              <a:rPr lang="en-US" sz="3200" b="1" i="1" dirty="0" smtClean="0"/>
              <a:t>The Nature of God</a:t>
            </a:r>
            <a:endParaRPr lang="en-US" sz="3200" b="1" dirty="0" smtClean="0"/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Eliphaz</a:t>
            </a:r>
            <a:r>
              <a:rPr lang="en-US" sz="3200" b="1" dirty="0" smtClean="0"/>
              <a:t>—first speech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4-5) Topic:  </a:t>
            </a:r>
            <a:r>
              <a:rPr lang="en-US" sz="3200" b="1" i="1" dirty="0" smtClean="0"/>
              <a:t>Suffering Caused by Sin</a:t>
            </a:r>
          </a:p>
          <a:p>
            <a:pPr marL="971550" lvl="1" indent="-514350">
              <a:buAutoNum type="alphaUcPeriod"/>
            </a:pPr>
            <a:r>
              <a:rPr lang="en-US" sz="3200" b="1" dirty="0" smtClean="0"/>
              <a:t>Job answers </a:t>
            </a:r>
            <a:r>
              <a:rPr lang="en-US" sz="3200" b="1" dirty="0" err="1" smtClean="0"/>
              <a:t>Eliphaz</a:t>
            </a:r>
            <a:r>
              <a:rPr lang="en-US" sz="3200" b="1" dirty="0" smtClean="0"/>
              <a:t> 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6-7)   Topic: </a:t>
            </a:r>
            <a:r>
              <a:rPr lang="en-US" sz="3200" b="1" i="1" dirty="0" smtClean="0"/>
              <a:t>Is God my Enemy </a:t>
            </a:r>
          </a:p>
          <a:p>
            <a:pPr marL="971550" lvl="1" indent="-514350">
              <a:buAutoNum type="alphaUcPeriod"/>
            </a:pPr>
            <a:r>
              <a:rPr lang="en-US" sz="3200" b="1" dirty="0" err="1" smtClean="0"/>
              <a:t>Bildad’s</a:t>
            </a:r>
            <a:r>
              <a:rPr lang="en-US" sz="3200" b="1" dirty="0" smtClean="0"/>
              <a:t> first speech (</a:t>
            </a:r>
            <a:r>
              <a:rPr lang="en-US" sz="3200" b="1" dirty="0" err="1" smtClean="0"/>
              <a:t>ch.</a:t>
            </a:r>
            <a:r>
              <a:rPr lang="en-US" sz="3200" b="1" dirty="0" smtClean="0"/>
              <a:t> 8)  Topic: </a:t>
            </a:r>
            <a:r>
              <a:rPr lang="en-US" sz="3200" b="1" i="1" dirty="0" smtClean="0"/>
              <a:t>Consider Fathers’ teaching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God is just (v. 1-3)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You have sinned  (v. 4-10)</a:t>
            </a:r>
          </a:p>
          <a:p>
            <a:pPr marL="1428750" lvl="2" indent="-514350">
              <a:buAutoNum type="arabicPeriod"/>
            </a:pPr>
            <a:r>
              <a:rPr lang="en-US" sz="3000" b="1" dirty="0" smtClean="0"/>
              <a:t>There is no hope for the wicked (v. 11-22)</a:t>
            </a:r>
          </a:p>
          <a:p>
            <a:pPr marL="1428750" lvl="2" indent="-514350">
              <a:buAutoNum type="arabicPeriod"/>
            </a:pPr>
            <a:endParaRPr lang="en-US" sz="3000" b="1" kern="1200" dirty="0">
              <a:solidFill>
                <a:schemeClr val="tx1"/>
              </a:solidFill>
            </a:endParaRPr>
          </a:p>
          <a:p>
            <a:pPr marL="1428750" lvl="2" indent="-514350">
              <a:buAutoNum type="arabicPeriod"/>
            </a:pPr>
            <a:endParaRPr lang="en-US" sz="4800" b="1" dirty="0" smtClean="0"/>
          </a:p>
          <a:p>
            <a:pPr algn="ctr"/>
            <a:r>
              <a:rPr lang="en-US" sz="5400" b="1" i="1" dirty="0" smtClean="0"/>
              <a:t>End </a:t>
            </a:r>
            <a:r>
              <a:rPr lang="en-US" sz="5400" b="1" i="1" dirty="0"/>
              <a:t>of </a:t>
            </a:r>
            <a:r>
              <a:rPr lang="en-US" sz="5400" b="1" i="1" dirty="0" smtClean="0"/>
              <a:t>Lesson Two</a:t>
            </a:r>
            <a:endParaRPr lang="en-US" sz="6000" b="1" i="1" dirty="0"/>
          </a:p>
          <a:p>
            <a:pPr marL="1428750" lvl="2" indent="-514350">
              <a:buFont typeface="+mj-lt"/>
              <a:buAutoNum type="arabicPeriod"/>
            </a:pPr>
            <a:endParaRPr lang="en-US" sz="32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583" y="149038"/>
            <a:ext cx="12063663" cy="6793831"/>
          </a:xfrm>
          <a:prstGeom prst="rect">
            <a:avLst/>
          </a:prstGeom>
          <a:noFill/>
          <a:ln w="3810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14068</TotalTime>
  <Words>270</Words>
  <Application>Microsoft Office PowerPoint</Application>
  <PresentationFormat>Widescreen</PresentationFormat>
  <Paragraphs>43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286</cp:revision>
  <cp:lastPrinted>2017-10-25T20:32:24Z</cp:lastPrinted>
  <dcterms:created xsi:type="dcterms:W3CDTF">2016-07-01T19:55:39Z</dcterms:created>
  <dcterms:modified xsi:type="dcterms:W3CDTF">2017-11-10T16:22:17Z</dcterms:modified>
</cp:coreProperties>
</file>