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945" r:id="rId2"/>
    <p:sldId id="833" r:id="rId3"/>
    <p:sldId id="847" r:id="rId4"/>
    <p:sldId id="796" r:id="rId5"/>
    <p:sldId id="85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8A3F0C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82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300" y="78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209" cy="457664"/>
          </a:xfrm>
          <a:prstGeom prst="rect">
            <a:avLst/>
          </a:prstGeom>
        </p:spPr>
        <p:txBody>
          <a:bodyPr vert="horz" lIns="88715" tIns="44358" rIns="88715" bIns="443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259" y="0"/>
            <a:ext cx="2972209" cy="457664"/>
          </a:xfrm>
          <a:prstGeom prst="rect">
            <a:avLst/>
          </a:prstGeom>
        </p:spPr>
        <p:txBody>
          <a:bodyPr vert="horz" lIns="88715" tIns="44358" rIns="88715" bIns="44358" rtlCol="0"/>
          <a:lstStyle>
            <a:lvl1pPr algn="r">
              <a:defRPr sz="1200"/>
            </a:lvl1pPr>
          </a:lstStyle>
          <a:p>
            <a:fld id="{AD9E6176-5C4E-4514-B2A2-3302153D5FA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6337"/>
            <a:ext cx="2972209" cy="457664"/>
          </a:xfrm>
          <a:prstGeom prst="rect">
            <a:avLst/>
          </a:prstGeom>
        </p:spPr>
        <p:txBody>
          <a:bodyPr vert="horz" lIns="88715" tIns="44358" rIns="88715" bIns="443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259" y="8686337"/>
            <a:ext cx="2972209" cy="457664"/>
          </a:xfrm>
          <a:prstGeom prst="rect">
            <a:avLst/>
          </a:prstGeom>
        </p:spPr>
        <p:txBody>
          <a:bodyPr vert="horz" lIns="88715" tIns="44358" rIns="88715" bIns="44358" rtlCol="0" anchor="b"/>
          <a:lstStyle>
            <a:lvl1pPr algn="r">
              <a:defRPr sz="1200"/>
            </a:lvl1pPr>
          </a:lstStyle>
          <a:p>
            <a:fld id="{B5EE1FFE-3527-4C28-A7C5-5E8A55F3E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80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697" cy="458447"/>
          </a:xfrm>
          <a:prstGeom prst="rect">
            <a:avLst/>
          </a:prstGeom>
        </p:spPr>
        <p:txBody>
          <a:bodyPr vert="horz" lIns="89584" tIns="44792" rIns="89584" bIns="4479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753" y="1"/>
            <a:ext cx="2971697" cy="458447"/>
          </a:xfrm>
          <a:prstGeom prst="rect">
            <a:avLst/>
          </a:prstGeom>
        </p:spPr>
        <p:txBody>
          <a:bodyPr vert="horz" lIns="89584" tIns="44792" rIns="89584" bIns="44792" rtlCol="0"/>
          <a:lstStyle>
            <a:lvl1pPr algn="r">
              <a:defRPr sz="1200"/>
            </a:lvl1pPr>
          </a:lstStyle>
          <a:p>
            <a:fld id="{9E90CB46-A8F8-44E5-A501-9AF928E8B10B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584" tIns="44792" rIns="89584" bIns="4479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180" y="4400472"/>
            <a:ext cx="5487640" cy="3600528"/>
          </a:xfrm>
          <a:prstGeom prst="rect">
            <a:avLst/>
          </a:prstGeom>
        </p:spPr>
        <p:txBody>
          <a:bodyPr vert="horz" lIns="89584" tIns="44792" rIns="89584" bIns="4479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553"/>
            <a:ext cx="2971697" cy="458447"/>
          </a:xfrm>
          <a:prstGeom prst="rect">
            <a:avLst/>
          </a:prstGeom>
        </p:spPr>
        <p:txBody>
          <a:bodyPr vert="horz" lIns="89584" tIns="44792" rIns="89584" bIns="4479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753" y="8685553"/>
            <a:ext cx="2971697" cy="458447"/>
          </a:xfrm>
          <a:prstGeom prst="rect">
            <a:avLst/>
          </a:prstGeom>
        </p:spPr>
        <p:txBody>
          <a:bodyPr vert="horz" lIns="89584" tIns="44792" rIns="89584" bIns="44792" rtlCol="0" anchor="b"/>
          <a:lstStyle>
            <a:lvl1pPr algn="r">
              <a:defRPr sz="1200"/>
            </a:lvl1pPr>
          </a:lstStyle>
          <a:p>
            <a:fld id="{321909D8-E04F-4E99-953F-04E50A5AD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41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909D8-E04F-4E99-953F-04E50A5ADA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2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30E87-B51C-4266-A29B-B788EF61A377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2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EE22-4C02-49E0-B047-EC19817D6011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1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683A-3CA3-4036-B8E8-C015DA23F7F2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7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F362-7894-4F90-ACFD-304F5834FDC0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7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898D-A670-447A-AD37-222EDD2A9B9A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5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34A0-FFBA-43B2-A401-23B1E2420C55}" type="datetime1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5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DD1F-8ADE-43B4-9829-DC31C01187B7}" type="datetime1">
              <a:rPr lang="en-US" smtClean="0"/>
              <a:t>11/10/2017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7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BED7-B32F-46AE-A12B-3832BA85B2BB}" type="datetime1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8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4E1-617F-450F-83D3-0ADCCD645568}" type="datetime1">
              <a:rPr lang="en-US" smtClean="0"/>
              <a:t>11/10/2017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2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A03D-5F69-4BE5-93FA-38502EBD0728}" type="datetime1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1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2052-7D7A-4770-935A-CC7EBB191C71}" type="datetime1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3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2751C-D892-490D-8AE8-E65D829D67B9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6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86699" y="369069"/>
            <a:ext cx="1181860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Job</a:t>
            </a:r>
          </a:p>
          <a:p>
            <a:pPr algn="ctr"/>
            <a:r>
              <a:rPr lang="en-US" sz="4400" b="1" i="1" dirty="0" smtClean="0"/>
              <a:t>“Have you considered my servant, Job?”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6000" b="1" dirty="0" smtClean="0"/>
              <a:t>Palm Beach Lakes</a:t>
            </a:r>
          </a:p>
          <a:p>
            <a:pPr algn="ctr"/>
            <a:r>
              <a:rPr lang="en-US" sz="4400" b="1" dirty="0" smtClean="0"/>
              <a:t>October, 2017</a:t>
            </a:r>
            <a:r>
              <a:rPr lang="en-US" sz="4400" b="1" kern="1200" dirty="0" smtClean="0">
                <a:solidFill>
                  <a:schemeClr val="tx1"/>
                </a:solidFill>
              </a:rPr>
              <a:t> – December, 2017</a:t>
            </a:r>
          </a:p>
          <a:p>
            <a:pPr algn="ctr"/>
            <a:endParaRPr lang="en-US" sz="2400" b="1" dirty="0">
              <a:solidFill>
                <a:srgbClr val="FF0000"/>
              </a:solidFill>
            </a:endParaRPr>
          </a:p>
          <a:p>
            <a:pPr algn="ctr"/>
            <a:r>
              <a:rPr lang="en-US" sz="4400" b="1" kern="1200" dirty="0" smtClean="0">
                <a:solidFill>
                  <a:schemeClr val="tx1"/>
                </a:solidFill>
              </a:rPr>
              <a:t>Lesson One – Job 1-4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800" b="1" dirty="0" smtClean="0"/>
              <a:t>Dan Jenkins</a:t>
            </a:r>
            <a:endParaRPr lang="en-US" sz="48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2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7800" y="332509"/>
            <a:ext cx="1134964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Introducing Job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/>
              <a:t>God’s evaluation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kern="1200" dirty="0" smtClean="0">
                <a:solidFill>
                  <a:schemeClr val="tx1"/>
                </a:solidFill>
              </a:rPr>
              <a:t>Satan’s evaluation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/>
              <a:t>Evaluation test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/>
              <a:t>Final “Grade”</a:t>
            </a:r>
            <a:endParaRPr lang="en-US" sz="2800" b="1" kern="12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5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7800" y="349133"/>
            <a:ext cx="1138289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Survey of Job</a:t>
            </a:r>
          </a:p>
          <a:p>
            <a:pPr marL="571500" indent="-571500">
              <a:buAutoNum type="romanUcPeriod"/>
            </a:pPr>
            <a:r>
              <a:rPr lang="en-US" sz="3200" b="1" dirty="0" smtClean="0"/>
              <a:t>Prologue – Job 1-2</a:t>
            </a:r>
          </a:p>
          <a:p>
            <a:pPr marL="971550" lvl="1" indent="-514350">
              <a:buAutoNum type="alphaUcPeriod"/>
            </a:pPr>
            <a:r>
              <a:rPr lang="en-US" sz="3200" b="1" dirty="0" smtClean="0"/>
              <a:t>Job faces calamity (chapter 1)</a:t>
            </a:r>
          </a:p>
          <a:p>
            <a:pPr marL="971550" lvl="1" indent="-514350">
              <a:buAutoNum type="alphaUcPeriod"/>
            </a:pPr>
            <a:r>
              <a:rPr lang="en-US" sz="3200" b="1" dirty="0" smtClean="0"/>
              <a:t>More trouble &amp; the visit of his friends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2)</a:t>
            </a:r>
          </a:p>
          <a:p>
            <a:pPr marL="514350" indent="-514350">
              <a:buAutoNum type="romanUcPeriod"/>
            </a:pPr>
            <a:r>
              <a:rPr lang="en-US" sz="3200" b="1" dirty="0" smtClean="0"/>
              <a:t>Job’s opening speech (Job 3)    Topic  </a:t>
            </a:r>
            <a:r>
              <a:rPr lang="en-US" sz="3200" b="1" i="1" dirty="0" smtClean="0"/>
              <a:t>Why?</a:t>
            </a:r>
            <a:endParaRPr lang="en-US" sz="3200" b="1" dirty="0" smtClean="0"/>
          </a:p>
          <a:p>
            <a:pPr marL="971550" lvl="1" indent="-514350">
              <a:buAutoNum type="alphaUcPeriod"/>
            </a:pPr>
            <a:r>
              <a:rPr lang="en-US" sz="3200" b="1" dirty="0" smtClean="0"/>
              <a:t>Why was I born (v. 1-6)</a:t>
            </a:r>
          </a:p>
          <a:p>
            <a:pPr marL="971550" lvl="1" indent="-514350">
              <a:buAutoNum type="alphaUcPeriod"/>
            </a:pPr>
            <a:r>
              <a:rPr lang="en-US" sz="3200" b="1" dirty="0" smtClean="0"/>
              <a:t>Why was I not born dead (v. 7-11-19)</a:t>
            </a:r>
          </a:p>
          <a:p>
            <a:pPr marL="971550" lvl="1" indent="-514350">
              <a:buAutoNum type="alphaUcPeriod"/>
            </a:pPr>
            <a:r>
              <a:rPr lang="en-US" sz="3200" b="1" dirty="0" smtClean="0"/>
              <a:t>Why can I not die now (v. 20-27)</a:t>
            </a:r>
            <a:endParaRPr lang="en-US" sz="3000" b="1" kern="12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28965" y="411126"/>
            <a:ext cx="11382897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Survey of Job</a:t>
            </a:r>
          </a:p>
          <a:p>
            <a:pPr algn="ctr"/>
            <a:endParaRPr lang="en-US" sz="4400" b="1" dirty="0"/>
          </a:p>
          <a:p>
            <a:pPr algn="ctr"/>
            <a:endParaRPr lang="en-US" sz="4400" b="1" dirty="0" smtClean="0"/>
          </a:p>
          <a:p>
            <a:pPr algn="ctr"/>
            <a:endParaRPr lang="en-US" sz="4400" b="1" dirty="0"/>
          </a:p>
          <a:p>
            <a:pPr algn="ctr"/>
            <a:r>
              <a:rPr lang="en-US" sz="5400" b="1" dirty="0" smtClean="0"/>
              <a:t>First </a:t>
            </a:r>
            <a:r>
              <a:rPr lang="en-US" sz="5400" b="1" dirty="0"/>
              <a:t>C</a:t>
            </a:r>
            <a:r>
              <a:rPr lang="en-US" sz="5400" b="1" dirty="0" smtClean="0"/>
              <a:t>ycle of speeches </a:t>
            </a:r>
          </a:p>
          <a:p>
            <a:pPr algn="ctr"/>
            <a:r>
              <a:rPr lang="en-US" sz="3200" b="1" dirty="0" smtClean="0"/>
              <a:t>(Job 4-14)</a:t>
            </a:r>
            <a:endParaRPr lang="en-US" sz="3200" b="1" kern="12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7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7800" y="349133"/>
            <a:ext cx="1138289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Survey of Job</a:t>
            </a:r>
          </a:p>
          <a:p>
            <a:r>
              <a:rPr lang="en-US" sz="3200" b="1" dirty="0" smtClean="0"/>
              <a:t>III. First cycle of speeches (Job 4-14)  Topic:  </a:t>
            </a:r>
            <a:r>
              <a:rPr lang="en-US" sz="3200" b="1" i="1" dirty="0" smtClean="0"/>
              <a:t>The Nature of God</a:t>
            </a:r>
            <a:endParaRPr lang="en-US" sz="3200" b="1" dirty="0" smtClean="0"/>
          </a:p>
          <a:p>
            <a:pPr marL="971550" lvl="1" indent="-514350">
              <a:buAutoNum type="alphaUcPeriod"/>
            </a:pPr>
            <a:r>
              <a:rPr lang="en-US" sz="3200" b="1" dirty="0" err="1" smtClean="0"/>
              <a:t>Eliphaz</a:t>
            </a:r>
            <a:r>
              <a:rPr lang="en-US" sz="3200" b="1" dirty="0" smtClean="0"/>
              <a:t>—first speech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4-5) Topic:  </a:t>
            </a:r>
            <a:r>
              <a:rPr lang="en-US" sz="3200" b="1" i="1" dirty="0" smtClean="0"/>
              <a:t>Suffering Caused by Sin</a:t>
            </a:r>
            <a:endParaRPr lang="en-US" sz="3200" b="1" dirty="0" smtClean="0"/>
          </a:p>
          <a:p>
            <a:pPr marL="1428750" lvl="2" indent="-514350">
              <a:buAutoNum type="arabicPeriod"/>
            </a:pPr>
            <a:r>
              <a:rPr lang="en-US" sz="3000" b="1" kern="1200" dirty="0" smtClean="0">
                <a:solidFill>
                  <a:schemeClr val="tx1"/>
                </a:solidFill>
              </a:rPr>
              <a:t>Job’s former blessings (v. 1-6)</a:t>
            </a:r>
          </a:p>
          <a:p>
            <a:pPr marL="1428750" lvl="2" indent="-514350">
              <a:buAutoNum type="arabicPeriod"/>
            </a:pPr>
            <a:r>
              <a:rPr lang="en-US" sz="3000" b="1" dirty="0" smtClean="0"/>
              <a:t>Cause of his punishment (v. 5-11)</a:t>
            </a:r>
          </a:p>
          <a:p>
            <a:pPr marL="1428750" lvl="2" indent="-514350">
              <a:buAutoNum type="arabicPeriod"/>
            </a:pPr>
            <a:r>
              <a:rPr lang="en-US" sz="3000" b="1" kern="1200" dirty="0" err="1" smtClean="0">
                <a:solidFill>
                  <a:schemeClr val="tx1"/>
                </a:solidFill>
              </a:rPr>
              <a:t>Eliphaz</a:t>
            </a:r>
            <a:r>
              <a:rPr lang="en-US" sz="3000" b="1" kern="1200" dirty="0" smtClean="0">
                <a:solidFill>
                  <a:schemeClr val="tx1"/>
                </a:solidFill>
              </a:rPr>
              <a:t>’ vision  (v. 12-21)</a:t>
            </a:r>
          </a:p>
          <a:p>
            <a:pPr marL="1428750" lvl="2" indent="-514350">
              <a:buAutoNum type="arabicPeriod"/>
            </a:pPr>
            <a:endParaRPr lang="en-US" sz="3000" b="1" dirty="0"/>
          </a:p>
          <a:p>
            <a:pPr marL="1428750" lvl="2" indent="-514350">
              <a:buAutoNum type="arabicPeriod"/>
            </a:pPr>
            <a:endParaRPr lang="en-US" sz="3000" b="1" kern="1200" dirty="0" smtClean="0">
              <a:solidFill>
                <a:schemeClr val="tx1"/>
              </a:solidFill>
            </a:endParaRPr>
          </a:p>
          <a:p>
            <a:pPr algn="ctr"/>
            <a:r>
              <a:rPr lang="en-US" sz="4800" b="1" i="1" dirty="0" smtClean="0"/>
              <a:t>End of Week One</a:t>
            </a:r>
            <a:endParaRPr lang="en-US" sz="5400" b="1" i="1" kern="12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0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14068</TotalTime>
  <Words>185</Words>
  <Application>Microsoft Office PowerPoint</Application>
  <PresentationFormat>Widescreen</PresentationFormat>
  <Paragraphs>43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Jenkins</dc:creator>
  <cp:lastModifiedBy>Cindy Nelson</cp:lastModifiedBy>
  <cp:revision>286</cp:revision>
  <cp:lastPrinted>2017-10-25T20:32:24Z</cp:lastPrinted>
  <dcterms:created xsi:type="dcterms:W3CDTF">2016-07-01T19:55:39Z</dcterms:created>
  <dcterms:modified xsi:type="dcterms:W3CDTF">2017-11-10T16:21:03Z</dcterms:modified>
</cp:coreProperties>
</file>