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handoutMasterIdLst>
    <p:handoutMasterId r:id="rId8"/>
  </p:handoutMasterIdLst>
  <p:sldIdLst>
    <p:sldId id="945" r:id="rId2"/>
    <p:sldId id="833" r:id="rId3"/>
    <p:sldId id="847" r:id="rId4"/>
    <p:sldId id="796" r:id="rId5"/>
    <p:sldId id="85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82" autoAdjust="0"/>
    <p:restoredTop sz="94660"/>
  </p:normalViewPr>
  <p:slideViewPr>
    <p:cSldViewPr snapToGrid="0" showGuides="1">
      <p:cViewPr varScale="1">
        <p:scale>
          <a:sx n="84" d="100"/>
          <a:sy n="84" d="100"/>
        </p:scale>
        <p:origin x="300" y="78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029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11/10/2017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11/10/2017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11/10/2017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11/10/2017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 smtClean="0"/>
              <a:t>Job</a:t>
            </a:r>
          </a:p>
          <a:p>
            <a:pPr algn="ctr"/>
            <a:r>
              <a:rPr lang="en-US" sz="4400" b="1" i="1" dirty="0" smtClean="0"/>
              <a:t>“Have you considered my servant, Job?”</a:t>
            </a:r>
          </a:p>
          <a:p>
            <a:pPr algn="ctr"/>
            <a:endParaRPr lang="en-US" sz="3200" b="1" dirty="0" smtClean="0"/>
          </a:p>
          <a:p>
            <a:pPr algn="ctr"/>
            <a:r>
              <a:rPr lang="en-US" sz="6000" b="1" dirty="0" smtClean="0"/>
              <a:t>Palm Beach Lakes</a:t>
            </a:r>
          </a:p>
          <a:p>
            <a:pPr algn="ctr"/>
            <a:r>
              <a:rPr lang="en-US" sz="4400" b="1" dirty="0" smtClean="0"/>
              <a:t>October, 2017</a:t>
            </a:r>
            <a:r>
              <a:rPr lang="en-US" sz="4400" b="1" kern="1200" dirty="0" smtClean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 smtClean="0">
                <a:solidFill>
                  <a:schemeClr val="tx1"/>
                </a:solidFill>
              </a:rPr>
              <a:t>Lesson One – Job 1-4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800" b="1" dirty="0" smtClean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92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32509"/>
            <a:ext cx="1134964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Introducing Job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God’s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kern="1200" dirty="0" smtClean="0">
                <a:solidFill>
                  <a:schemeClr val="tx1"/>
                </a:solidFill>
              </a:rPr>
              <a:t>Satan’s evaluation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Evaluation test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Final “Grade”</a:t>
            </a:r>
            <a:endParaRPr lang="en-US" sz="28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953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pPr marL="571500" indent="-571500">
              <a:buAutoNum type="romanUcPeriod"/>
            </a:pPr>
            <a:r>
              <a:rPr lang="en-US" sz="3200" b="1" dirty="0" smtClean="0"/>
              <a:t>Prologue – Job 1-2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Job faces calamity (chapter 1)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More trouble &amp; the visit of his friends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2)</a:t>
            </a:r>
          </a:p>
          <a:p>
            <a:pPr marL="514350" indent="-514350">
              <a:buAutoNum type="romanUcPeriod"/>
            </a:pPr>
            <a:r>
              <a:rPr lang="en-US" sz="3200" b="1" dirty="0" smtClean="0"/>
              <a:t>Job’s opening speech (Job 3)    Topic  </a:t>
            </a:r>
            <a:r>
              <a:rPr lang="en-US" sz="3200" b="1" i="1" dirty="0" smtClean="0"/>
              <a:t>Why?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smtClean="0"/>
              <a:t>Why was I born (v. 1-6)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Why was I not born dead (v. 7-11-19)</a:t>
            </a:r>
          </a:p>
          <a:p>
            <a:pPr marL="971550" lvl="1" indent="-514350">
              <a:buAutoNum type="alphaUcPeriod"/>
            </a:pPr>
            <a:r>
              <a:rPr lang="en-US" sz="3200" b="1" dirty="0" smtClean="0"/>
              <a:t>Why can I not die now (v. 20-27)</a:t>
            </a:r>
            <a:endParaRPr lang="en-US" sz="30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92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 smtClean="0"/>
          </a:p>
          <a:p>
            <a:pPr algn="ctr"/>
            <a:endParaRPr lang="en-US" sz="4400" b="1" dirty="0"/>
          </a:p>
          <a:p>
            <a:pPr algn="ctr"/>
            <a:r>
              <a:rPr lang="en-US" sz="5400" b="1" dirty="0" smtClean="0"/>
              <a:t>First </a:t>
            </a:r>
            <a:r>
              <a:rPr lang="en-US" sz="5400" b="1" dirty="0"/>
              <a:t>C</a:t>
            </a:r>
            <a:r>
              <a:rPr lang="en-US" sz="5400" b="1" dirty="0" smtClean="0"/>
              <a:t>ycle of speeches </a:t>
            </a:r>
          </a:p>
          <a:p>
            <a:pPr algn="ctr"/>
            <a:r>
              <a:rPr lang="en-US" sz="3200" b="1" dirty="0" smtClean="0"/>
              <a:t>(Job 4-14)</a:t>
            </a:r>
            <a:endParaRPr lang="en-US" sz="3200" b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7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37800" y="349133"/>
            <a:ext cx="11382897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Survey of Job</a:t>
            </a:r>
          </a:p>
          <a:p>
            <a:r>
              <a:rPr lang="en-US" sz="3200" b="1" dirty="0" smtClean="0"/>
              <a:t>III. First cycle of speeches (Job 4-14)  Topic:  </a:t>
            </a:r>
            <a:r>
              <a:rPr lang="en-US" sz="3200" b="1" i="1" dirty="0" smtClean="0"/>
              <a:t>The Nature of God</a:t>
            </a:r>
            <a:endParaRPr lang="en-US" sz="3200" b="1" dirty="0" smtClean="0"/>
          </a:p>
          <a:p>
            <a:pPr marL="971550" lvl="1" indent="-514350">
              <a:buAutoNum type="alphaUcPeriod"/>
            </a:pPr>
            <a:r>
              <a:rPr lang="en-US" sz="3200" b="1" dirty="0" err="1" smtClean="0"/>
              <a:t>Eliphaz</a:t>
            </a:r>
            <a:r>
              <a:rPr lang="en-US" sz="3200" b="1" dirty="0" smtClean="0"/>
              <a:t>—first speech (</a:t>
            </a:r>
            <a:r>
              <a:rPr lang="en-US" sz="3200" b="1" dirty="0" err="1" smtClean="0"/>
              <a:t>ch.</a:t>
            </a:r>
            <a:r>
              <a:rPr lang="en-US" sz="3200" b="1" dirty="0" smtClean="0"/>
              <a:t> 4-5) Topic:  </a:t>
            </a:r>
            <a:r>
              <a:rPr lang="en-US" sz="3200" b="1" i="1" dirty="0" smtClean="0"/>
              <a:t>Suffering Caused by Sin</a:t>
            </a:r>
            <a:endParaRPr lang="en-US" sz="3200" b="1" dirty="0" smtClean="0"/>
          </a:p>
          <a:p>
            <a:pPr marL="1428750" lvl="2" indent="-514350">
              <a:buAutoNum type="arabicPeriod"/>
            </a:pPr>
            <a:r>
              <a:rPr lang="en-US" sz="3000" b="1" kern="1200" dirty="0" smtClean="0">
                <a:solidFill>
                  <a:schemeClr val="tx1"/>
                </a:solidFill>
              </a:rPr>
              <a:t>Job’s former blessings (v. 1-6)</a:t>
            </a:r>
          </a:p>
          <a:p>
            <a:pPr marL="1428750" lvl="2" indent="-514350">
              <a:buAutoNum type="arabicPeriod"/>
            </a:pPr>
            <a:r>
              <a:rPr lang="en-US" sz="3000" b="1" dirty="0" smtClean="0"/>
              <a:t>Cause of his punishment (v. 5-11)</a:t>
            </a:r>
          </a:p>
          <a:p>
            <a:pPr marL="1428750" lvl="2" indent="-514350">
              <a:buAutoNum type="arabicPeriod"/>
            </a:pPr>
            <a:r>
              <a:rPr lang="en-US" sz="3000" b="1" kern="1200" dirty="0" err="1" smtClean="0">
                <a:solidFill>
                  <a:schemeClr val="tx1"/>
                </a:solidFill>
              </a:rPr>
              <a:t>Eliphaz</a:t>
            </a:r>
            <a:r>
              <a:rPr lang="en-US" sz="3000" b="1" kern="1200" dirty="0" smtClean="0">
                <a:solidFill>
                  <a:schemeClr val="tx1"/>
                </a:solidFill>
              </a:rPr>
              <a:t>’ vision  (v. 12-21)</a:t>
            </a:r>
          </a:p>
          <a:p>
            <a:pPr marL="1428750" lvl="2" indent="-514350">
              <a:buAutoNum type="arabicPeriod"/>
            </a:pPr>
            <a:endParaRPr lang="en-US" sz="3000" b="1" dirty="0"/>
          </a:p>
          <a:p>
            <a:pPr marL="1428750" lvl="2" indent="-514350">
              <a:buAutoNum type="arabicPeriod"/>
            </a:pPr>
            <a:endParaRPr lang="en-US" sz="3000" b="1" kern="1200" dirty="0" smtClean="0">
              <a:solidFill>
                <a:schemeClr val="tx1"/>
              </a:solidFill>
            </a:endParaRPr>
          </a:p>
          <a:p>
            <a:pPr algn="ctr"/>
            <a:r>
              <a:rPr lang="en-US" sz="4800" b="1" i="1" dirty="0" smtClean="0"/>
              <a:t>End of Week One</a:t>
            </a:r>
            <a:endParaRPr lang="en-US" sz="5400" b="1" i="1" kern="1200" dirty="0" smtClean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14068</TotalTime>
  <Words>185</Words>
  <Application>Microsoft Office PowerPoint</Application>
  <PresentationFormat>Widescreen</PresentationFormat>
  <Paragraphs>43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286</cp:revision>
  <cp:lastPrinted>2017-10-25T20:32:24Z</cp:lastPrinted>
  <dcterms:created xsi:type="dcterms:W3CDTF">2016-07-01T19:55:39Z</dcterms:created>
  <dcterms:modified xsi:type="dcterms:W3CDTF">2017-11-10T16:21:03Z</dcterms:modified>
</cp:coreProperties>
</file>