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58" r:id="rId5"/>
    <p:sldId id="263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2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36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D5609-1B74-4171-B7E0-727AFCC258F7}" type="datetimeFigureOut">
              <a:rPr lang="en-US" smtClean="0"/>
              <a:t>4/16/2017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B531-A1A8-43D5-B545-5F6D7AD97D1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877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D5609-1B74-4171-B7E0-727AFCC258F7}" type="datetimeFigureOut">
              <a:rPr lang="en-US" smtClean="0"/>
              <a:t>4/16/2017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B531-A1A8-43D5-B545-5F6D7AD97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052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D5609-1B74-4171-B7E0-727AFCC258F7}" type="datetimeFigureOut">
              <a:rPr lang="en-US" smtClean="0"/>
              <a:t>4/16/2017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B531-A1A8-43D5-B545-5F6D7AD97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105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196" y="1184081"/>
            <a:ext cx="8482100" cy="604867"/>
          </a:xfrm>
        </p:spPr>
        <p:txBody>
          <a:bodyPr>
            <a:noAutofit/>
          </a:bodyPr>
          <a:lstStyle>
            <a:lvl1pPr algn="ctr">
              <a:defRPr sz="4400" b="1">
                <a:effectLst>
                  <a:outerShdw blurRad="50800" dist="38100" dir="9000000" algn="ctr" rotWithShape="0">
                    <a:schemeClr val="bg1"/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385" y="1970117"/>
            <a:ext cx="8423911" cy="4437036"/>
          </a:xfrm>
        </p:spPr>
        <p:txBody>
          <a:bodyPr/>
          <a:lstStyle>
            <a:lvl1pPr>
              <a:defRPr b="1">
                <a:effectLst>
                  <a:outerShdw blurRad="50800" dist="38100" dir="9000000" algn="ctr" rotWithShape="0">
                    <a:schemeClr val="bg1"/>
                  </a:outerShdw>
                </a:effectLst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effectLst>
                  <a:outerShdw blurRad="50800" dist="38100" dir="9000000" algn="ctr" rotWithShape="0">
                    <a:schemeClr val="bg1"/>
                  </a:outerShdw>
                </a:effectLst>
              </a:defRPr>
            </a:lvl2pPr>
            <a:lvl3pPr marL="914400" indent="-228600">
              <a:defRPr b="1">
                <a:effectLst>
                  <a:outerShdw blurRad="50800" dist="38100" dir="9000000" algn="ctr" rotWithShape="0">
                    <a:schemeClr val="bg1"/>
                  </a:outerShdw>
                </a:effectLst>
              </a:defRPr>
            </a:lvl3pPr>
            <a:lvl4pPr>
              <a:defRPr b="1">
                <a:effectLst>
                  <a:outerShdw blurRad="50800" dist="38100" dir="9000000" algn="ctr" rotWithShape="0">
                    <a:schemeClr val="bg1"/>
                  </a:outerShdw>
                </a:effectLst>
              </a:defRPr>
            </a:lvl4pPr>
            <a:lvl5pPr>
              <a:defRPr b="1">
                <a:effectLst>
                  <a:outerShdw blurRad="50800" dist="38100" dir="9000000" algn="ctr" rotWithShape="0">
                    <a:schemeClr val="bg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340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D5609-1B74-4171-B7E0-727AFCC258F7}" type="datetimeFigureOut">
              <a:rPr lang="en-US" smtClean="0"/>
              <a:t>4/16/2017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B531-A1A8-43D5-B545-5F6D7AD97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107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D5609-1B74-4171-B7E0-727AFCC258F7}" type="datetimeFigureOut">
              <a:rPr lang="en-US" smtClean="0"/>
              <a:t>4/16/2017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B531-A1A8-43D5-B545-5F6D7AD97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287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D5609-1B74-4171-B7E0-727AFCC258F7}" type="datetimeFigureOut">
              <a:rPr lang="en-US" smtClean="0"/>
              <a:t>4/16/2017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B531-A1A8-43D5-B545-5F6D7AD97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927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D5609-1B74-4171-B7E0-727AFCC258F7}" type="datetimeFigureOut">
              <a:rPr lang="en-US" smtClean="0"/>
              <a:t>4/16/2017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B531-A1A8-43D5-B545-5F6D7AD97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268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D5609-1B74-4171-B7E0-727AFCC258F7}" type="datetimeFigureOut">
              <a:rPr lang="en-US" smtClean="0"/>
              <a:t>4/16/2017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B531-A1A8-43D5-B545-5F6D7AD97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942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D5609-1B74-4171-B7E0-727AFCC258F7}" type="datetimeFigureOut">
              <a:rPr lang="en-US" smtClean="0"/>
              <a:t>4/16/2017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B531-A1A8-43D5-B545-5F6D7AD97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106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D5609-1B74-4171-B7E0-727AFCC258F7}" type="datetimeFigureOut">
              <a:rPr lang="en-US" smtClean="0"/>
              <a:t>4/16/2017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B531-A1A8-43D5-B545-5F6D7AD97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52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D5609-1B74-4171-B7E0-727AFCC258F7}" type="datetimeFigureOut">
              <a:rPr lang="en-US" smtClean="0"/>
              <a:t>4/16/2017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6B531-A1A8-43D5-B545-5F6D7AD97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242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5196107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000" b="1" dirty="0">
                <a:solidFill>
                  <a:srgbClr val="7A0000"/>
                </a:solidFill>
                <a:effectLst>
                  <a:outerShdw blurRad="50800" dist="38100" dir="9000000" algn="ctr" rotWithShape="0">
                    <a:schemeClr val="bg1"/>
                  </a:outerShdw>
                </a:effectLst>
                <a:latin typeface="Papyrus" panose="03070502060502030205" pitchFamily="66" charset="0"/>
              </a:rPr>
              <a:t>“I Am the Resurrection and the Life”</a:t>
            </a:r>
          </a:p>
        </p:txBody>
      </p:sp>
    </p:spTree>
    <p:extLst>
      <p:ext uri="{BB962C8B-B14F-4D97-AF65-F5344CB8AC3E}">
        <p14:creationId xmlns:p14="http://schemas.microsoft.com/office/powerpoint/2010/main" val="170699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Setting </a:t>
            </a:r>
            <a:r>
              <a:rPr lang="en-US" dirty="0"/>
              <a:t>(John </a:t>
            </a:r>
            <a:r>
              <a:rPr lang="en-US" dirty="0" smtClean="0"/>
              <a:t>11:1-24)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Scene </a:t>
            </a:r>
            <a:r>
              <a:rPr lang="en-US" dirty="0"/>
              <a:t>#1: Jesus’ friend is sick in Bethany (11:1-3)</a:t>
            </a:r>
          </a:p>
          <a:p>
            <a:r>
              <a:rPr lang="en-US" dirty="0" smtClean="0"/>
              <a:t>Scene </a:t>
            </a:r>
            <a:r>
              <a:rPr lang="en-US" dirty="0"/>
              <a:t>#2: Jesus receives word that Lazarus was deathly sick (</a:t>
            </a:r>
            <a:r>
              <a:rPr lang="en-US" dirty="0" smtClean="0"/>
              <a:t>11:3-16)</a:t>
            </a:r>
          </a:p>
          <a:p>
            <a:pPr lvl="1"/>
            <a:r>
              <a:rPr lang="en-US" dirty="0" smtClean="0"/>
              <a:t>Jesus </a:t>
            </a:r>
            <a:r>
              <a:rPr lang="en-US" dirty="0"/>
              <a:t>loved Lazarus, Martha and Mary (11:3, 5)</a:t>
            </a:r>
          </a:p>
          <a:p>
            <a:pPr lvl="1"/>
            <a:r>
              <a:rPr lang="en-US" dirty="0" smtClean="0"/>
              <a:t>Jesus </a:t>
            </a:r>
            <a:r>
              <a:rPr lang="en-US" dirty="0"/>
              <a:t>was in </a:t>
            </a:r>
            <a:r>
              <a:rPr lang="en-US" dirty="0" err="1"/>
              <a:t>Perea</a:t>
            </a:r>
            <a:r>
              <a:rPr lang="en-US" dirty="0"/>
              <a:t> beyond the Jordan (10:40-42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 smtClean="0"/>
              <a:t>Jesus </a:t>
            </a:r>
            <a:r>
              <a:rPr lang="en-US" dirty="0"/>
              <a:t>said the sickness was “for the glory of God” (11:4)</a:t>
            </a:r>
          </a:p>
          <a:p>
            <a:pPr lvl="1"/>
            <a:r>
              <a:rPr lang="en-US" dirty="0" smtClean="0"/>
              <a:t>Jesus </a:t>
            </a:r>
            <a:r>
              <a:rPr lang="en-US" dirty="0"/>
              <a:t>waited two </a:t>
            </a:r>
            <a:r>
              <a:rPr lang="en-US" dirty="0" smtClean="0"/>
              <a:t>days </a:t>
            </a:r>
            <a:r>
              <a:rPr lang="en-US" dirty="0"/>
              <a:t>before going to Bethany (11:5-7)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disciples were hesitant to return to Judea (11:7-10)</a:t>
            </a:r>
          </a:p>
          <a:p>
            <a:pPr lvl="1"/>
            <a:r>
              <a:rPr lang="en-US" dirty="0" smtClean="0"/>
              <a:t>Jesus </a:t>
            </a:r>
            <a:r>
              <a:rPr lang="en-US" dirty="0"/>
              <a:t>knew that Lazarus was dead (11:11-14)</a:t>
            </a:r>
          </a:p>
          <a:p>
            <a:pPr lvl="1"/>
            <a:r>
              <a:rPr lang="en-US" dirty="0" smtClean="0"/>
              <a:t>Jesus </a:t>
            </a:r>
            <a:r>
              <a:rPr lang="en-US" dirty="0"/>
              <a:t>knew what He was going to do </a:t>
            </a:r>
            <a:r>
              <a:rPr lang="en-US" dirty="0" smtClean="0"/>
              <a:t>(</a:t>
            </a:r>
            <a:r>
              <a:rPr lang="en-US" dirty="0"/>
              <a:t>11:15)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311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Setting </a:t>
            </a:r>
            <a:r>
              <a:rPr lang="en-US" dirty="0"/>
              <a:t>(John </a:t>
            </a:r>
            <a:r>
              <a:rPr lang="en-US" dirty="0" smtClean="0"/>
              <a:t>11:1-24)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Scene </a:t>
            </a:r>
            <a:r>
              <a:rPr lang="en-US" dirty="0"/>
              <a:t>#3: Jesus meets Martha outside of Bethany (11:17-27)</a:t>
            </a:r>
          </a:p>
          <a:p>
            <a:pPr lvl="1"/>
            <a:r>
              <a:rPr lang="en-US" dirty="0" smtClean="0"/>
              <a:t>There </a:t>
            </a:r>
            <a:r>
              <a:rPr lang="en-US" dirty="0"/>
              <a:t>was still mourning going on at the home (11:17-19)</a:t>
            </a:r>
          </a:p>
          <a:p>
            <a:pPr lvl="1"/>
            <a:r>
              <a:rPr lang="en-US" dirty="0" smtClean="0"/>
              <a:t>Martha went out </a:t>
            </a:r>
            <a:r>
              <a:rPr lang="en-US" dirty="0"/>
              <a:t>to meet Jesus (11:20-24</a:t>
            </a:r>
            <a:r>
              <a:rPr lang="en-US" dirty="0" smtClean="0"/>
              <a:t>)</a:t>
            </a:r>
          </a:p>
          <a:p>
            <a:r>
              <a:rPr lang="en-US" dirty="0" smtClean="0"/>
              <a:t>Scene </a:t>
            </a:r>
            <a:r>
              <a:rPr lang="en-US" dirty="0"/>
              <a:t>#4:  Jesus meets Mary outside of Bethany (11:28-37)</a:t>
            </a:r>
          </a:p>
          <a:p>
            <a:r>
              <a:rPr lang="en-US" dirty="0" smtClean="0"/>
              <a:t>Scene </a:t>
            </a:r>
            <a:r>
              <a:rPr lang="en-US" dirty="0"/>
              <a:t>#5:  Jesus raises Lazarus from the dead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11:39-44)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293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Saying (John 11:25-27)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</a:t>
            </a:r>
            <a:r>
              <a:rPr lang="en-US" dirty="0"/>
              <a:t>parallel statements are quite remarkable:</a:t>
            </a:r>
          </a:p>
          <a:p>
            <a:pPr lvl="1"/>
            <a:r>
              <a:rPr lang="en-US" dirty="0" smtClean="0"/>
              <a:t>“</a:t>
            </a:r>
            <a:r>
              <a:rPr lang="en-US" dirty="0"/>
              <a:t>I am the resurrection –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He </a:t>
            </a:r>
            <a:r>
              <a:rPr lang="en-US" dirty="0"/>
              <a:t>who believes in Me, though he may die, he shall live.”</a:t>
            </a:r>
          </a:p>
          <a:p>
            <a:pPr lvl="1"/>
            <a:r>
              <a:rPr lang="en-US" dirty="0" smtClean="0"/>
              <a:t>“</a:t>
            </a:r>
            <a:r>
              <a:rPr lang="en-US" dirty="0"/>
              <a:t>I am the life –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Whoever </a:t>
            </a:r>
            <a:r>
              <a:rPr lang="en-US" dirty="0"/>
              <a:t>lives and believes in Me shall never die.”</a:t>
            </a:r>
          </a:p>
          <a:p>
            <a:r>
              <a:rPr lang="en-US" dirty="0" smtClean="0"/>
              <a:t>The </a:t>
            </a:r>
            <a:r>
              <a:rPr lang="en-US" dirty="0"/>
              <a:t>Resurrection was not a brand new concept </a:t>
            </a:r>
            <a:endParaRPr lang="en-US" dirty="0" smtClean="0"/>
          </a:p>
          <a:p>
            <a:pPr lvl="1"/>
            <a:r>
              <a:rPr lang="en-US" dirty="0" smtClean="0"/>
              <a:t>Belief </a:t>
            </a:r>
            <a:r>
              <a:rPr lang="en-US" dirty="0"/>
              <a:t>in the resurrection and eternal life expressed in O.T. 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resurrection was debated by the Pharisees </a:t>
            </a:r>
            <a:r>
              <a:rPr lang="en-US" dirty="0" smtClean="0"/>
              <a:t>&amp; Sadducees</a:t>
            </a:r>
            <a:endParaRPr lang="en-US" dirty="0"/>
          </a:p>
          <a:p>
            <a:r>
              <a:rPr lang="en-US" dirty="0" smtClean="0"/>
              <a:t>Jesus </a:t>
            </a:r>
            <a:r>
              <a:rPr lang="en-US" dirty="0"/>
              <a:t>stated </a:t>
            </a:r>
            <a:r>
              <a:rPr lang="en-US" dirty="0" smtClean="0"/>
              <a:t>He </a:t>
            </a:r>
            <a:r>
              <a:rPr lang="en-US" dirty="0"/>
              <a:t>had the power to bring the dead to </a:t>
            </a:r>
            <a:r>
              <a:rPr lang="en-US" dirty="0" smtClean="0"/>
              <a:t>life</a:t>
            </a:r>
            <a:endParaRPr lang="en-US" dirty="0"/>
          </a:p>
          <a:p>
            <a:pPr lvl="1"/>
            <a:r>
              <a:rPr lang="en-US" dirty="0" smtClean="0"/>
              <a:t>He </a:t>
            </a:r>
            <a:r>
              <a:rPr lang="en-US" dirty="0"/>
              <a:t>had raised </a:t>
            </a:r>
            <a:r>
              <a:rPr lang="en-US" dirty="0" err="1"/>
              <a:t>Jairus</a:t>
            </a:r>
            <a:r>
              <a:rPr lang="en-US" dirty="0"/>
              <a:t>’ daughter (Luke 8:40-42, 49-56)</a:t>
            </a:r>
          </a:p>
          <a:p>
            <a:pPr lvl="1"/>
            <a:r>
              <a:rPr lang="en-US" dirty="0" smtClean="0"/>
              <a:t>He </a:t>
            </a:r>
            <a:r>
              <a:rPr lang="en-US" dirty="0"/>
              <a:t>had raised the widow of Nain’s son (Luke 7:11-17)</a:t>
            </a:r>
          </a:p>
          <a:p>
            <a:pPr lvl="1"/>
            <a:r>
              <a:rPr lang="en-US" dirty="0" smtClean="0"/>
              <a:t>He </a:t>
            </a:r>
            <a:r>
              <a:rPr lang="en-US" dirty="0"/>
              <a:t>was trying to </a:t>
            </a:r>
            <a:r>
              <a:rPr lang="en-US" dirty="0" smtClean="0"/>
              <a:t>tell Martha He </a:t>
            </a:r>
            <a:r>
              <a:rPr lang="en-US" dirty="0"/>
              <a:t>could/would </a:t>
            </a:r>
            <a:r>
              <a:rPr lang="en-US" dirty="0" smtClean="0"/>
              <a:t>raise Lazarus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871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Saying (John 11:25-27)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385" y="1970117"/>
            <a:ext cx="8504163" cy="4437036"/>
          </a:xfrm>
        </p:spPr>
        <p:txBody>
          <a:bodyPr>
            <a:normAutofit fontScale="92500"/>
          </a:bodyPr>
          <a:lstStyle/>
          <a:p>
            <a:r>
              <a:rPr lang="en-US" dirty="0"/>
              <a:t>Jesus is the origin, cause and power of the resurrection and life</a:t>
            </a:r>
          </a:p>
          <a:p>
            <a:pPr lvl="1"/>
            <a:r>
              <a:rPr lang="en-US" dirty="0" smtClean="0"/>
              <a:t>Jesus </a:t>
            </a:r>
            <a:r>
              <a:rPr lang="en-US" dirty="0"/>
              <a:t>is the source (giver) of all life  (John 1:4; 5:26)</a:t>
            </a:r>
          </a:p>
          <a:p>
            <a:pPr lvl="2"/>
            <a:r>
              <a:rPr lang="en-US" sz="2200" dirty="0" smtClean="0"/>
              <a:t>Physical </a:t>
            </a:r>
            <a:r>
              <a:rPr lang="en-US" sz="2200" dirty="0"/>
              <a:t>life (Gen. 1:26; John 1:3-4; Col. 1:16)</a:t>
            </a:r>
          </a:p>
          <a:p>
            <a:pPr lvl="2"/>
            <a:r>
              <a:rPr lang="en-US" sz="2200" dirty="0" smtClean="0"/>
              <a:t>Spiritual </a:t>
            </a:r>
            <a:r>
              <a:rPr lang="en-US" sz="2200" dirty="0"/>
              <a:t>life (John 10:10; Eph. 2:1; 1 John 5:11; Col. 3:4; Rom. 6:3-4)</a:t>
            </a:r>
          </a:p>
          <a:p>
            <a:pPr lvl="2"/>
            <a:r>
              <a:rPr lang="en-US" sz="2200" dirty="0" smtClean="0"/>
              <a:t>Eternal </a:t>
            </a:r>
            <a:r>
              <a:rPr lang="en-US" sz="2200" dirty="0"/>
              <a:t>life (John 6:33; 10:28; Rev. 1:18)</a:t>
            </a:r>
          </a:p>
          <a:p>
            <a:pPr lvl="1"/>
            <a:r>
              <a:rPr lang="en-US" dirty="0" smtClean="0"/>
              <a:t>Jesus </a:t>
            </a:r>
            <a:r>
              <a:rPr lang="en-US" dirty="0"/>
              <a:t>is the source of the resurrection (1 Cor. 15:20-22, 50-54; Phil. 3:20-21; 1 Thess. 4:16)</a:t>
            </a:r>
          </a:p>
          <a:p>
            <a:pPr lvl="2"/>
            <a:r>
              <a:rPr lang="en-US" sz="2200" dirty="0" smtClean="0"/>
              <a:t>The </a:t>
            </a:r>
            <a:r>
              <a:rPr lang="en-US" sz="2200" dirty="0"/>
              <a:t>resurrection past – Christ arose from the </a:t>
            </a:r>
            <a:r>
              <a:rPr lang="en-US" sz="2200" dirty="0" smtClean="0"/>
              <a:t>dead (1 Cor. 15:3, 20-23)</a:t>
            </a:r>
          </a:p>
          <a:p>
            <a:pPr lvl="2"/>
            <a:r>
              <a:rPr lang="en-US" sz="2200" dirty="0" smtClean="0"/>
              <a:t>The </a:t>
            </a:r>
            <a:r>
              <a:rPr lang="en-US" sz="2200" dirty="0"/>
              <a:t>resurrection present – sinners rise to a new </a:t>
            </a:r>
            <a:r>
              <a:rPr lang="en-US" sz="2200" dirty="0" smtClean="0"/>
              <a:t>life (Rom. 6:3-4)</a:t>
            </a:r>
            <a:endParaRPr lang="en-US" sz="2200" dirty="0"/>
          </a:p>
          <a:p>
            <a:pPr lvl="2"/>
            <a:r>
              <a:rPr lang="en-US" sz="2200" dirty="0" smtClean="0"/>
              <a:t>The </a:t>
            </a:r>
            <a:r>
              <a:rPr lang="en-US" sz="2200" dirty="0"/>
              <a:t>resurrection future – our bodies come </a:t>
            </a:r>
            <a:r>
              <a:rPr lang="en-US" sz="2200" dirty="0" smtClean="0"/>
              <a:t>forth (John 5:28-29)</a:t>
            </a:r>
            <a:endParaRPr lang="en-US" sz="2200" dirty="0"/>
          </a:p>
          <a:p>
            <a:r>
              <a:rPr lang="en-US" dirty="0" smtClean="0"/>
              <a:t>Jesus </a:t>
            </a:r>
            <a:r>
              <a:rPr lang="en-US" dirty="0"/>
              <a:t>promises that faithful </a:t>
            </a:r>
            <a:r>
              <a:rPr lang="en-US" dirty="0" smtClean="0"/>
              <a:t>Christians </a:t>
            </a:r>
            <a:r>
              <a:rPr lang="en-US" dirty="0"/>
              <a:t>“shall never die”!</a:t>
            </a:r>
          </a:p>
        </p:txBody>
      </p:sp>
    </p:spTree>
    <p:extLst>
      <p:ext uri="{BB962C8B-B14F-4D97-AF65-F5344CB8AC3E}">
        <p14:creationId xmlns:p14="http://schemas.microsoft.com/office/powerpoint/2010/main" val="396154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Significance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385" y="1970117"/>
            <a:ext cx="8423911" cy="4572726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“Do </a:t>
            </a:r>
            <a:r>
              <a:rPr lang="en-US" dirty="0"/>
              <a:t>you believe this</a:t>
            </a:r>
            <a:r>
              <a:rPr lang="en-US" dirty="0" smtClean="0"/>
              <a:t>?” (11:26-27)</a:t>
            </a:r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one who believes in Christ </a:t>
            </a:r>
            <a:r>
              <a:rPr lang="en-US" dirty="0" smtClean="0"/>
              <a:t>(and obeys Him) has </a:t>
            </a:r>
            <a:r>
              <a:rPr lang="en-US" dirty="0"/>
              <a:t>eternal life that transcends physical death</a:t>
            </a:r>
          </a:p>
          <a:p>
            <a:pPr lvl="1"/>
            <a:r>
              <a:rPr lang="en-US" dirty="0" smtClean="0"/>
              <a:t>Though </a:t>
            </a:r>
            <a:r>
              <a:rPr lang="en-US" dirty="0"/>
              <a:t>the physical body will die, YOU will never </a:t>
            </a:r>
            <a:r>
              <a:rPr lang="en-US" dirty="0" smtClean="0"/>
              <a:t>die!</a:t>
            </a:r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one who believes in Christ is promised that he will be raised from the dead, as Christ was (1 Thess. 4:16-17)</a:t>
            </a:r>
          </a:p>
          <a:p>
            <a:pPr lvl="1"/>
            <a:r>
              <a:rPr lang="en-US" dirty="0" smtClean="0"/>
              <a:t>Death </a:t>
            </a:r>
            <a:r>
              <a:rPr lang="en-US" dirty="0"/>
              <a:t>for the faithful is not the “end of life” but the “beginning of true life” (John 1:4; Phil. 1:21-24; Col. 1:16-17; 2 Cor. 5:1-11)</a:t>
            </a:r>
          </a:p>
          <a:p>
            <a:r>
              <a:rPr lang="en-US" dirty="0" smtClean="0"/>
              <a:t>To </a:t>
            </a:r>
            <a:r>
              <a:rPr lang="en-US" dirty="0"/>
              <a:t>escape eternal death, you must respond as Martha did!</a:t>
            </a:r>
          </a:p>
          <a:p>
            <a:r>
              <a:rPr lang="en-US" dirty="0" smtClean="0"/>
              <a:t>As </a:t>
            </a:r>
            <a:r>
              <a:rPr lang="en-US" dirty="0"/>
              <a:t>a faithful Christian, you have nothing to fear in death, because of Jesus—the resurrection and the life!</a:t>
            </a:r>
          </a:p>
        </p:txBody>
      </p:sp>
    </p:spTree>
    <p:extLst>
      <p:ext uri="{BB962C8B-B14F-4D97-AF65-F5344CB8AC3E}">
        <p14:creationId xmlns:p14="http://schemas.microsoft.com/office/powerpoint/2010/main" val="981743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2787</TotalTime>
  <Words>503</Words>
  <Application>Microsoft Office PowerPoint</Application>
  <PresentationFormat>On-screen Show (4:3)</PresentationFormat>
  <Paragraphs>47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Papyrus</vt:lpstr>
      <vt:lpstr>Office Theme</vt:lpstr>
      <vt:lpstr>PowerPoint Presentation</vt:lpstr>
      <vt:lpstr>The Setting (John 11:1-24)</vt:lpstr>
      <vt:lpstr>The Setting (John 11:1-24)</vt:lpstr>
      <vt:lpstr>The Saying (John 11:25-27)</vt:lpstr>
      <vt:lpstr>The Saying (John 11:25-27)</vt:lpstr>
      <vt:lpstr>The Significance</vt:lpstr>
    </vt:vector>
  </TitlesOfParts>
  <Company>Palm Beach Lakes church of Christ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39</cp:revision>
  <dcterms:created xsi:type="dcterms:W3CDTF">2017-02-24T02:11:57Z</dcterms:created>
  <dcterms:modified xsi:type="dcterms:W3CDTF">2017-04-16T19:15:19Z</dcterms:modified>
</cp:coreProperties>
</file>