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1641286"/>
            <a:ext cx="8482100" cy="604867"/>
          </a:xfrm>
        </p:spPr>
        <p:txBody>
          <a:bodyPr>
            <a:noAutofit/>
          </a:bodyPr>
          <a:lstStyle>
            <a:lvl1pPr algn="ctr">
              <a:defRPr sz="4400" b="1">
                <a:effectLst>
                  <a:outerShdw blurRad="50800" dist="38100" dir="90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211571"/>
            <a:ext cx="8423911" cy="4195581"/>
          </a:xfrm>
        </p:spPr>
        <p:txBody>
          <a:bodyPr/>
          <a:lstStyle>
            <a:lvl1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609-1B74-4171-B7E0-727AFCC258F7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8054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Door of the </a:t>
            </a:r>
            <a:r>
              <a:rPr lang="en-US" sz="4000" b="1" dirty="0" smtClean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Sheep”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</a:t>
            </a:r>
            <a:r>
              <a:rPr lang="en-US" sz="4000" b="1" dirty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Good Shepherd”</a:t>
            </a:r>
          </a:p>
        </p:txBody>
      </p:sp>
    </p:spTree>
    <p:extLst>
      <p:ext uri="{BB962C8B-B14F-4D97-AF65-F5344CB8AC3E}">
        <p14:creationId xmlns:p14="http://schemas.microsoft.com/office/powerpoint/2010/main" val="1706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9:1-41)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339163"/>
            <a:ext cx="8423911" cy="40679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Jesus </a:t>
            </a:r>
            <a:r>
              <a:rPr lang="en-US" dirty="0"/>
              <a:t>had healed “a man who was blind from birth” (9:1)</a:t>
            </a:r>
          </a:p>
          <a:p>
            <a:r>
              <a:rPr lang="en-US" dirty="0" smtClean="0"/>
              <a:t>Naturally</a:t>
            </a:r>
            <a:r>
              <a:rPr lang="en-US" dirty="0"/>
              <a:t>, this man became a believer (</a:t>
            </a:r>
            <a:r>
              <a:rPr lang="en-US" dirty="0" smtClean="0"/>
              <a:t>9:11, 15, 17, 25, 27, 30-33</a:t>
            </a:r>
            <a:r>
              <a:rPr lang="en-US" dirty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Pharisees cast him out of the synagogue (9:34, 22)</a:t>
            </a:r>
          </a:p>
          <a:p>
            <a:r>
              <a:rPr lang="en-US" dirty="0" smtClean="0"/>
              <a:t>Jesus </a:t>
            </a:r>
            <a:r>
              <a:rPr lang="en-US" dirty="0"/>
              <a:t>found the man and encouraged him (9:35-39)</a:t>
            </a:r>
          </a:p>
          <a:p>
            <a:r>
              <a:rPr lang="en-US" dirty="0" smtClean="0"/>
              <a:t>The </a:t>
            </a:r>
            <a:r>
              <a:rPr lang="en-US" dirty="0"/>
              <a:t>Pharisees continued to press Jesus and continued to reject Him (9:40-41)</a:t>
            </a:r>
          </a:p>
          <a:p>
            <a:r>
              <a:rPr lang="en-US" dirty="0" smtClean="0"/>
              <a:t>Jesus </a:t>
            </a:r>
            <a:r>
              <a:rPr lang="en-US" dirty="0"/>
              <a:t>spoke a </a:t>
            </a:r>
            <a:r>
              <a:rPr lang="en-US" dirty="0" smtClean="0"/>
              <a:t>parable: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encourage the man, who was now a believer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impress upon the Pharisees who He really was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contrast Himself </a:t>
            </a:r>
            <a:r>
              <a:rPr lang="en-US" dirty="0" smtClean="0"/>
              <a:t>with </a:t>
            </a:r>
            <a:r>
              <a:rPr lang="en-US" dirty="0"/>
              <a:t>the harsh and heartless false teachers </a:t>
            </a:r>
          </a:p>
        </p:txBody>
      </p:sp>
    </p:spTree>
    <p:extLst>
      <p:ext uri="{BB962C8B-B14F-4D97-AF65-F5344CB8AC3E}">
        <p14:creationId xmlns:p14="http://schemas.microsoft.com/office/powerpoint/2010/main" val="40453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10:1-29)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339163"/>
            <a:ext cx="8423911" cy="406798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Parable of the Sheepfold (10:1-6)</a:t>
            </a:r>
          </a:p>
          <a:p>
            <a:pPr lvl="1"/>
            <a:r>
              <a:rPr lang="en-US" dirty="0" smtClean="0"/>
              <a:t>Sheepfolds </a:t>
            </a:r>
            <a:r>
              <a:rPr lang="en-US" dirty="0"/>
              <a:t>were common in that day</a:t>
            </a:r>
          </a:p>
          <a:p>
            <a:pPr lvl="1"/>
            <a:r>
              <a:rPr lang="en-US" dirty="0" smtClean="0"/>
              <a:t>Shepherds </a:t>
            </a:r>
            <a:r>
              <a:rPr lang="en-US" dirty="0"/>
              <a:t>were a well-known figure in that day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told this parable to contrast Himself with the false teachers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Pharisees did not understand (10:6)</a:t>
            </a:r>
          </a:p>
        </p:txBody>
      </p:sp>
    </p:spTree>
    <p:extLst>
      <p:ext uri="{BB962C8B-B14F-4D97-AF65-F5344CB8AC3E}">
        <p14:creationId xmlns:p14="http://schemas.microsoft.com/office/powerpoint/2010/main" val="14048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10:1-29)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339163"/>
            <a:ext cx="8423911" cy="4067989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I Am the Door of the Sheep” (10:7-10)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contrasts Himself with the Pharisees (10:8, 10)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Pharisees are described as “thieves and robbers” (10:8, 1</a:t>
            </a:r>
            <a:r>
              <a:rPr lang="en-US" sz="2200" dirty="0" smtClean="0"/>
              <a:t>)</a:t>
            </a:r>
            <a:endParaRPr lang="en-US" sz="2200" dirty="0"/>
          </a:p>
          <a:p>
            <a:pPr lvl="2"/>
            <a:r>
              <a:rPr lang="en-US" sz="2200" dirty="0" smtClean="0"/>
              <a:t>They </a:t>
            </a:r>
            <a:r>
              <a:rPr lang="en-US" sz="2200" dirty="0"/>
              <a:t>are selfishly motivated (10:10</a:t>
            </a:r>
            <a:r>
              <a:rPr lang="en-US" sz="2200" dirty="0" smtClean="0"/>
              <a:t>)</a:t>
            </a:r>
            <a:endParaRPr lang="en-US" sz="2200" dirty="0"/>
          </a:p>
          <a:p>
            <a:pPr lvl="2"/>
            <a:r>
              <a:rPr lang="en-US" sz="2200" dirty="0" smtClean="0"/>
              <a:t>Jesus </a:t>
            </a:r>
            <a:r>
              <a:rPr lang="en-US" sz="2200" dirty="0"/>
              <a:t>was not afraid to rebuke false teachers </a:t>
            </a:r>
            <a:r>
              <a:rPr lang="en-US" sz="2200" dirty="0" smtClean="0"/>
              <a:t>(</a:t>
            </a:r>
            <a:r>
              <a:rPr lang="en-US" sz="2200" dirty="0"/>
              <a:t>cf. Matt. 23; 3:7)</a:t>
            </a:r>
          </a:p>
          <a:p>
            <a:pPr lvl="2"/>
            <a:r>
              <a:rPr lang="en-US" sz="2200" dirty="0" smtClean="0"/>
              <a:t>False </a:t>
            </a:r>
            <a:r>
              <a:rPr lang="en-US" sz="2200" dirty="0"/>
              <a:t>teachers, like sheep thieves, will kill and </a:t>
            </a:r>
            <a:r>
              <a:rPr lang="en-US" sz="2200" dirty="0" smtClean="0"/>
              <a:t>destroy (10:10)</a:t>
            </a:r>
            <a:endParaRPr lang="en-US" sz="22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calls Himself, “The door of the sheep” (10:7, 9)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door </a:t>
            </a:r>
            <a:r>
              <a:rPr lang="en-US" sz="2200" dirty="0" smtClean="0"/>
              <a:t>is </a:t>
            </a:r>
            <a:r>
              <a:rPr lang="en-US" sz="2200" dirty="0"/>
              <a:t>the opening where sheep went in and </a:t>
            </a:r>
            <a:r>
              <a:rPr lang="en-US" sz="2200" dirty="0" smtClean="0"/>
              <a:t>out</a:t>
            </a:r>
            <a:endParaRPr lang="en-US" sz="2200" dirty="0"/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good shepherd would block the door with his </a:t>
            </a:r>
            <a:r>
              <a:rPr lang="en-US" sz="2200" dirty="0" smtClean="0"/>
              <a:t>body</a:t>
            </a:r>
            <a:endParaRPr lang="en-US" sz="2200" dirty="0"/>
          </a:p>
          <a:p>
            <a:pPr lvl="2"/>
            <a:r>
              <a:rPr lang="en-US" sz="2200" dirty="0" smtClean="0"/>
              <a:t>Jesus </a:t>
            </a:r>
            <a:r>
              <a:rPr lang="en-US" sz="2200" dirty="0"/>
              <a:t>is the door of </a:t>
            </a:r>
            <a:r>
              <a:rPr lang="en-US" sz="2200" dirty="0" smtClean="0"/>
              <a:t>salvation (10:9-10)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38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10:1-29)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339163"/>
            <a:ext cx="8423911" cy="43378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I Am the Good Shepherd” (10:11-18, 25-29)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Old Testament pictured the Lord as a shepherd (Isa. 40:10-11)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New Testament portrays His shepherd </a:t>
            </a:r>
            <a:r>
              <a:rPr lang="en-US" dirty="0" smtClean="0"/>
              <a:t>qualities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John </a:t>
            </a:r>
            <a:r>
              <a:rPr lang="en-US" dirty="0" smtClean="0"/>
              <a:t>10:15; Heb</a:t>
            </a:r>
            <a:r>
              <a:rPr lang="en-US" dirty="0"/>
              <a:t>. </a:t>
            </a:r>
            <a:r>
              <a:rPr lang="en-US" dirty="0" smtClean="0"/>
              <a:t>13:20; 1 </a:t>
            </a:r>
            <a:r>
              <a:rPr lang="en-US" dirty="0"/>
              <a:t>Pet. </a:t>
            </a:r>
            <a:r>
              <a:rPr lang="en-US" dirty="0" smtClean="0"/>
              <a:t>5:4; 1 </a:t>
            </a:r>
            <a:r>
              <a:rPr lang="en-US" dirty="0"/>
              <a:t>Pet. 2:21-25)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contrasts Himself with the Pharisees (10:11-13)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“The Good Shepherd” (10:11-18, 25-29)</a:t>
            </a:r>
          </a:p>
          <a:p>
            <a:pPr lvl="2"/>
            <a:r>
              <a:rPr lang="en-US" sz="2400" dirty="0" smtClean="0"/>
              <a:t>He </a:t>
            </a:r>
            <a:r>
              <a:rPr lang="en-US" sz="2400" dirty="0"/>
              <a:t>Died for His sheep (10:11, 15, 17-18; cf. Rom. 5:6-8</a:t>
            </a:r>
            <a:r>
              <a:rPr lang="en-US" sz="2400" dirty="0" smtClean="0"/>
              <a:t>)</a:t>
            </a:r>
            <a:endParaRPr lang="en-US" sz="2400" dirty="0"/>
          </a:p>
          <a:p>
            <a:pPr lvl="2"/>
            <a:r>
              <a:rPr lang="en-US" sz="2400" dirty="0" smtClean="0"/>
              <a:t>He </a:t>
            </a:r>
            <a:r>
              <a:rPr lang="en-US" sz="2400" dirty="0"/>
              <a:t>Knows His sheep (10:14; cf. 2 Tim. 2:19; 1 Pet. 3:12)</a:t>
            </a:r>
          </a:p>
          <a:p>
            <a:pPr lvl="2"/>
            <a:r>
              <a:rPr lang="en-US" sz="2400" dirty="0" smtClean="0"/>
              <a:t>He </a:t>
            </a:r>
            <a:r>
              <a:rPr lang="en-US" sz="2400" dirty="0"/>
              <a:t>Cares for His Sheep (10:12-13; cf. Heb. 7:25)</a:t>
            </a:r>
          </a:p>
          <a:p>
            <a:pPr lvl="2"/>
            <a:r>
              <a:rPr lang="en-US" sz="2400" dirty="0" smtClean="0"/>
              <a:t>He </a:t>
            </a:r>
            <a:r>
              <a:rPr lang="en-US" sz="2400" dirty="0"/>
              <a:t>Gathers His Sheep (10:16; cf. Matt. 28:19; John 12:32)</a:t>
            </a:r>
          </a:p>
          <a:p>
            <a:pPr lvl="2"/>
            <a:r>
              <a:rPr lang="en-US" sz="2400" dirty="0" smtClean="0"/>
              <a:t>He </a:t>
            </a:r>
            <a:r>
              <a:rPr lang="en-US" sz="2400" dirty="0"/>
              <a:t>Calls His Sheep (10:27, 5; cf. 2 Thess. 2:14</a:t>
            </a:r>
            <a:r>
              <a:rPr lang="en-US" sz="2400" dirty="0" smtClean="0"/>
              <a:t>)</a:t>
            </a:r>
            <a:endParaRPr lang="en-US" sz="2400" dirty="0"/>
          </a:p>
          <a:p>
            <a:pPr lvl="2"/>
            <a:r>
              <a:rPr lang="en-US" sz="2400" dirty="0" smtClean="0"/>
              <a:t>He </a:t>
            </a:r>
            <a:r>
              <a:rPr lang="en-US" sz="2400" dirty="0"/>
              <a:t>Protects His Sheep (10:28-29; cf. Matt. 28:20) </a:t>
            </a:r>
          </a:p>
          <a:p>
            <a:pPr lvl="2"/>
            <a:r>
              <a:rPr lang="en-US" sz="2400" smtClean="0"/>
              <a:t>He </a:t>
            </a:r>
            <a:r>
              <a:rPr lang="en-US" sz="2400" dirty="0" smtClean="0"/>
              <a:t>Saves His Sheep Eternally (10:28; cf. Matt. 25:31-46)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2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339163"/>
            <a:ext cx="8552065" cy="4337862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one fold (10:16)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sheepfold is a figure of the church (Acts 20:28+1 Pet. 5:2)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one church/flock (Eph. 4:4; John 10:16)</a:t>
            </a:r>
          </a:p>
          <a:p>
            <a:pPr lvl="1"/>
            <a:r>
              <a:rPr lang="en-US" dirty="0" smtClean="0"/>
              <a:t>Jews &amp; Gentiles </a:t>
            </a:r>
            <a:r>
              <a:rPr lang="en-US" dirty="0"/>
              <a:t>were brought into one </a:t>
            </a:r>
            <a:r>
              <a:rPr lang="en-US" dirty="0" smtClean="0"/>
              <a:t>fold </a:t>
            </a:r>
            <a:r>
              <a:rPr lang="en-US" dirty="0"/>
              <a:t>(Eph. 2:11-22)</a:t>
            </a:r>
          </a:p>
          <a:p>
            <a:r>
              <a:rPr lang="en-US" dirty="0" smtClean="0"/>
              <a:t>There </a:t>
            </a:r>
            <a:r>
              <a:rPr lang="en-US" dirty="0"/>
              <a:t>is one Shepherd (10:16)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the Shepherd and Overseer of our souls (1 Pet. 2:25)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hear His voice (Matt. 7:24-27)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follow His teaching (Heb. 5:9)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follow His example (1 Pet. </a:t>
            </a:r>
            <a:r>
              <a:rPr lang="en-US" dirty="0" smtClean="0"/>
              <a:t>2:21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1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2339163"/>
            <a:ext cx="8552065" cy="43378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one door (10:2, 9)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church/fold has only one door – Christ </a:t>
            </a:r>
            <a:r>
              <a:rPr lang="pt-BR" dirty="0"/>
              <a:t>(Gal. 3:27; 1 Cor. 12:13)</a:t>
            </a:r>
            <a:endParaRPr lang="en-US" dirty="0"/>
          </a:p>
          <a:p>
            <a:pPr lvl="1"/>
            <a:r>
              <a:rPr lang="en-US" dirty="0" smtClean="0"/>
              <a:t>Salvation </a:t>
            </a:r>
            <a:r>
              <a:rPr lang="en-US" dirty="0"/>
              <a:t>has only one door – Christ </a:t>
            </a:r>
            <a:r>
              <a:rPr lang="en-US" dirty="0" smtClean="0"/>
              <a:t>(</a:t>
            </a:r>
            <a:r>
              <a:rPr lang="en-US" dirty="0"/>
              <a:t>Acts 4:12; Eph. 1:3; John 14:6; 2 Tim. 2:10) </a:t>
            </a:r>
            <a:endParaRPr lang="en-US" dirty="0" smtClean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offers entrance to “anyone” (cf. Matt. 11:28-30; Rev. 22:17)</a:t>
            </a:r>
          </a:p>
          <a:p>
            <a:r>
              <a:rPr lang="en-US" dirty="0" smtClean="0"/>
              <a:t>Some </a:t>
            </a:r>
            <a:r>
              <a:rPr lang="en-US" dirty="0"/>
              <a:t>still reacted against Jesus and there was division (10:19-21)</a:t>
            </a:r>
          </a:p>
          <a:p>
            <a:pPr lvl="1"/>
            <a:r>
              <a:rPr lang="en-US" dirty="0" smtClean="0"/>
              <a:t>False </a:t>
            </a:r>
            <a:r>
              <a:rPr lang="en-US" dirty="0"/>
              <a:t>prophets lead people to destruction (Matt. 7:15-19)</a:t>
            </a:r>
          </a:p>
          <a:p>
            <a:pPr lvl="1"/>
            <a:r>
              <a:rPr lang="en-US" dirty="0" smtClean="0"/>
              <a:t>False </a:t>
            </a:r>
            <a:r>
              <a:rPr lang="en-US" dirty="0"/>
              <a:t>shepherds draw away disciples after them (Acts 20:29-32)</a:t>
            </a:r>
          </a:p>
          <a:p>
            <a:pPr lvl="1"/>
            <a:r>
              <a:rPr lang="en-US" dirty="0" smtClean="0"/>
              <a:t>Hirelings </a:t>
            </a:r>
            <a:r>
              <a:rPr lang="en-US" dirty="0"/>
              <a:t>serve for selfish gain (John 10:12; Ezek. 34)</a:t>
            </a:r>
          </a:p>
        </p:txBody>
      </p:sp>
    </p:spTree>
    <p:extLst>
      <p:ext uri="{BB962C8B-B14F-4D97-AF65-F5344CB8AC3E}">
        <p14:creationId xmlns:p14="http://schemas.microsoft.com/office/powerpoint/2010/main" val="7305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710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Papyrus</vt:lpstr>
      <vt:lpstr>Office Theme</vt:lpstr>
      <vt:lpstr>PowerPoint Presentation</vt:lpstr>
      <vt:lpstr>The Setting (John 9:1-41)</vt:lpstr>
      <vt:lpstr>The Saying (John 10:1-29)</vt:lpstr>
      <vt:lpstr>The Saying (John 10:1-29)</vt:lpstr>
      <vt:lpstr>The Saying (John 10:1-29)</vt:lpstr>
      <vt:lpstr>The Significance</vt:lpstr>
      <vt:lpstr>The Significance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33</cp:revision>
  <dcterms:created xsi:type="dcterms:W3CDTF">2017-02-24T02:11:57Z</dcterms:created>
  <dcterms:modified xsi:type="dcterms:W3CDTF">2017-04-02T18:59:47Z</dcterms:modified>
</cp:coreProperties>
</file>