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26</a:t>
            </a:r>
            <a:r>
              <a:rPr lang="en-US" sz="2800" b="1" dirty="0" smtClean="0"/>
              <a:t>:</a:t>
            </a:r>
          </a:p>
          <a:p>
            <a:r>
              <a:rPr lang="en-US" sz="3200" b="1" dirty="0" smtClean="0"/>
              <a:t>The Christian Life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The Christian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Conclusion</a:t>
            </a:r>
            <a:endParaRPr lang="en-US" sz="2000" dirty="0"/>
          </a:p>
          <a:p>
            <a:pPr lvl="1"/>
            <a:r>
              <a:rPr lang="en-US" dirty="0"/>
              <a:t>The Christian life is the most blessed life on this earth!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faithful Christian is promised eternal life with God in heaven!</a:t>
            </a:r>
            <a:endParaRPr lang="en-US" sz="2000" dirty="0"/>
          </a:p>
          <a:p>
            <a:pPr lvl="1"/>
            <a:r>
              <a:rPr lang="en-US" dirty="0" smtClean="0"/>
              <a:t>With </a:t>
            </a:r>
            <a:r>
              <a:rPr lang="en-US" dirty="0"/>
              <a:t>such a blessed life to enjoy in Christ now and the promise of eternal life with </a:t>
            </a:r>
            <a:r>
              <a:rPr lang="en-US" dirty="0" smtClean="0"/>
              <a:t>Christ…</a:t>
            </a:r>
            <a:endParaRPr lang="en-US" sz="2000" dirty="0"/>
          </a:p>
          <a:p>
            <a:pPr lvl="1"/>
            <a:r>
              <a:rPr lang="en-US" dirty="0" smtClean="0"/>
              <a:t>As </a:t>
            </a:r>
            <a:r>
              <a:rPr lang="en-US" dirty="0"/>
              <a:t>we contemplate and apply what God’s Word teaches us about the Christian life:</a:t>
            </a:r>
            <a:endParaRPr lang="en-US" sz="2000" dirty="0"/>
          </a:p>
          <a:p>
            <a:pPr lvl="2"/>
            <a:r>
              <a:rPr lang="en-US" dirty="0"/>
              <a:t>Let us examine </a:t>
            </a:r>
            <a:r>
              <a:rPr lang="en-US" dirty="0" smtClean="0"/>
              <a:t>ourselves.</a:t>
            </a:r>
            <a:endParaRPr lang="en-US" sz="1800" dirty="0"/>
          </a:p>
          <a:p>
            <a:pPr lvl="2"/>
            <a:r>
              <a:rPr lang="en-US" dirty="0"/>
              <a:t>Let us challenge </a:t>
            </a:r>
            <a:r>
              <a:rPr lang="en-US" dirty="0" smtClean="0"/>
              <a:t>ourselves.</a:t>
            </a:r>
            <a:endParaRPr lang="en-US" sz="1800" dirty="0"/>
          </a:p>
          <a:p>
            <a:pPr lvl="2"/>
            <a:r>
              <a:rPr lang="en-US" dirty="0"/>
              <a:t>Let us improve </a:t>
            </a:r>
            <a:r>
              <a:rPr lang="en-US" dirty="0" smtClean="0"/>
              <a:t>ourselves.</a:t>
            </a:r>
            <a:endParaRPr lang="en-US" sz="1800" dirty="0"/>
          </a:p>
          <a:p>
            <a:pPr lvl="2"/>
            <a:r>
              <a:rPr lang="en-US" dirty="0"/>
              <a:t>Let us commit </a:t>
            </a:r>
            <a:r>
              <a:rPr lang="en-US" dirty="0" smtClean="0"/>
              <a:t>ourselves.</a:t>
            </a:r>
            <a:endParaRPr lang="en-US" sz="1800" dirty="0"/>
          </a:p>
          <a:p>
            <a:pPr lvl="2"/>
            <a:r>
              <a:rPr lang="en-US" dirty="0"/>
              <a:t>Let us enjoy </a:t>
            </a:r>
            <a:r>
              <a:rPr lang="en-US" dirty="0" smtClean="0"/>
              <a:t>ourselves.</a:t>
            </a:r>
            <a:endParaRPr lang="en-US" sz="1800" dirty="0"/>
          </a:p>
          <a:p>
            <a:pPr lvl="1"/>
            <a:r>
              <a:rPr lang="en-US" dirty="0"/>
              <a:t>How strong is your faith?  How fortified is your faith?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543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The Christian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What a Glorious Blessing It Is to Be </a:t>
            </a:r>
            <a:r>
              <a:rPr lang="en-US" u="sng" dirty="0"/>
              <a:t>a Christian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/>
              <a:t>In a study of “Fortifying Your Faith,” it is critical to know and remember </a:t>
            </a:r>
            <a:r>
              <a:rPr lang="en-US" dirty="0" smtClean="0"/>
              <a:t>that…</a:t>
            </a:r>
            <a:endParaRPr lang="en-US" sz="2000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“Christ-</a:t>
            </a:r>
            <a:r>
              <a:rPr lang="en-US" dirty="0" err="1"/>
              <a:t>ian</a:t>
            </a:r>
            <a:r>
              <a:rPr lang="en-US" dirty="0"/>
              <a:t>” is one who is “</a:t>
            </a:r>
            <a:r>
              <a:rPr lang="en-US" u="sng" dirty="0"/>
              <a:t>of or belongs to</a:t>
            </a:r>
            <a:r>
              <a:rPr lang="en-US" dirty="0"/>
              <a:t>” Christ.</a:t>
            </a:r>
            <a:endParaRPr lang="en-US" sz="2000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one becomes a Christian (upon obedience to the will of God), he/she </a:t>
            </a:r>
            <a:r>
              <a:rPr lang="en-US" dirty="0" smtClean="0"/>
              <a:t>becomes…</a:t>
            </a:r>
            <a:endParaRPr lang="en-US" sz="2000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one becomes a Christian, he/she begins a “</a:t>
            </a:r>
            <a:r>
              <a:rPr lang="en-US" u="sng" dirty="0"/>
              <a:t>new</a:t>
            </a:r>
            <a:r>
              <a:rPr lang="en-US" dirty="0"/>
              <a:t>” life in relationship to God.</a:t>
            </a:r>
            <a:endParaRPr lang="en-US" sz="2000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one becomes a Christian, he/she is called to a blessed life of “</a:t>
            </a:r>
            <a:r>
              <a:rPr lang="en-US" u="sng" dirty="0"/>
              <a:t>faithfulness</a:t>
            </a:r>
            <a:r>
              <a:rPr lang="en-US" dirty="0"/>
              <a:t>” to God.</a:t>
            </a:r>
            <a:endParaRPr lang="en-US" sz="2000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 other life on this earth like the Christian life!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The Christian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According to Scripture, the Christian Life Is to Be Characterized By </a:t>
            </a:r>
            <a:r>
              <a:rPr lang="en-US" u="sng" dirty="0"/>
              <a:t>Holy Living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The word “holy” comes from the Greek word </a:t>
            </a:r>
            <a:r>
              <a:rPr lang="en-US" i="1" dirty="0" err="1"/>
              <a:t>hagios</a:t>
            </a:r>
            <a:r>
              <a:rPr lang="en-US" i="1" dirty="0"/>
              <a:t>.</a:t>
            </a:r>
            <a:endParaRPr lang="en-US" sz="2000" dirty="0"/>
          </a:p>
          <a:p>
            <a:pPr lvl="1"/>
            <a:r>
              <a:rPr lang="en-US" dirty="0" smtClean="0"/>
              <a:t>As </a:t>
            </a:r>
            <a:r>
              <a:rPr lang="en-US" dirty="0"/>
              <a:t>faithful Christians pursuing holiness, we must </a:t>
            </a:r>
            <a:r>
              <a:rPr lang="en-US" u="sng" dirty="0"/>
              <a:t>be like our </a:t>
            </a:r>
            <a:r>
              <a:rPr lang="en-US" u="sng" dirty="0" smtClean="0"/>
              <a:t>God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As faithful Christians pursuing holiness, we must </a:t>
            </a:r>
            <a:r>
              <a:rPr lang="en-US" u="sng" dirty="0"/>
              <a:t>deny and avoid ungodliness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As faithful Christians pursuing holiness, we must possess </a:t>
            </a:r>
            <a:r>
              <a:rPr lang="en-US" u="sng" dirty="0"/>
              <a:t>Christ-like attitudes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As faithful Christians pursuing holiness, we must behave with </a:t>
            </a:r>
            <a:r>
              <a:rPr lang="en-US" u="sng" dirty="0"/>
              <a:t>Christ-like actions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Living the life that is characterized by holiness is the best life that one can have on earth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0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The Christian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According to Scripture, the Christian Life Is to Be Characterized By </a:t>
            </a:r>
            <a:r>
              <a:rPr lang="en-US" u="sng" dirty="0"/>
              <a:t>Continual Growth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God expects and commands Christians to </a:t>
            </a:r>
            <a:r>
              <a:rPr lang="en-US" u="sng" dirty="0"/>
              <a:t>grow and develop spiritually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 smtClean="0"/>
              <a:t>Strong </a:t>
            </a:r>
            <a:r>
              <a:rPr lang="en-US" dirty="0"/>
              <a:t>Christian growth comes from </a:t>
            </a:r>
            <a:r>
              <a:rPr lang="en-US" u="sng" dirty="0"/>
              <a:t>studying God’s Word regularly</a:t>
            </a:r>
            <a:r>
              <a:rPr lang="en-US" dirty="0"/>
              <a:t>!</a:t>
            </a:r>
            <a:endParaRPr lang="en-US" sz="2000" dirty="0"/>
          </a:p>
          <a:p>
            <a:pPr lvl="2"/>
            <a:r>
              <a:rPr lang="en-US" dirty="0"/>
              <a:t>One of the greatest joys and privileges of being a Christian, and an essential part of </a:t>
            </a:r>
            <a:r>
              <a:rPr lang="en-US" dirty="0" smtClean="0"/>
              <a:t>growth</a:t>
            </a:r>
            <a:r>
              <a:rPr lang="en-US" dirty="0"/>
              <a:t>, is letting God speak to us through His Word!</a:t>
            </a:r>
            <a:endParaRPr lang="en-US" sz="1800" dirty="0"/>
          </a:p>
          <a:p>
            <a:pPr lvl="2"/>
            <a:r>
              <a:rPr lang="en-US" dirty="0"/>
              <a:t>A vital link exists between growing as a Christian and growing in knowledge.</a:t>
            </a:r>
            <a:endParaRPr lang="en-US" sz="1800" dirty="0"/>
          </a:p>
          <a:p>
            <a:pPr lvl="2"/>
            <a:r>
              <a:rPr lang="en-US" dirty="0" smtClean="0"/>
              <a:t>Genuine </a:t>
            </a:r>
            <a:r>
              <a:rPr lang="en-US" dirty="0"/>
              <a:t>Christian growth requires </a:t>
            </a:r>
            <a:r>
              <a:rPr lang="en-US" u="sng" dirty="0"/>
              <a:t>reading</a:t>
            </a:r>
            <a:r>
              <a:rPr lang="en-US" dirty="0"/>
              <a:t> God’s Word.</a:t>
            </a:r>
            <a:endParaRPr lang="en-US" sz="1800" dirty="0"/>
          </a:p>
          <a:p>
            <a:pPr lvl="2"/>
            <a:r>
              <a:rPr lang="en-US" dirty="0" smtClean="0"/>
              <a:t>Genuine </a:t>
            </a:r>
            <a:r>
              <a:rPr lang="en-US" dirty="0"/>
              <a:t>Christian growth requires </a:t>
            </a:r>
            <a:r>
              <a:rPr lang="en-US" u="sng" dirty="0"/>
              <a:t>meditating upon</a:t>
            </a:r>
            <a:r>
              <a:rPr lang="en-US" dirty="0"/>
              <a:t> God’s Word.</a:t>
            </a:r>
            <a:endParaRPr lang="en-US" sz="1800" dirty="0"/>
          </a:p>
          <a:p>
            <a:pPr lvl="2"/>
            <a:r>
              <a:rPr lang="en-US" dirty="0" smtClean="0"/>
              <a:t>Genuine </a:t>
            </a:r>
            <a:r>
              <a:rPr lang="en-US" dirty="0"/>
              <a:t>Christian growth requires </a:t>
            </a:r>
            <a:r>
              <a:rPr lang="en-US" u="sng" dirty="0"/>
              <a:t>studying</a:t>
            </a:r>
            <a:r>
              <a:rPr lang="en-US" dirty="0"/>
              <a:t> God’s Word.</a:t>
            </a:r>
            <a:endParaRPr lang="en-US" sz="1800" dirty="0"/>
          </a:p>
          <a:p>
            <a:pPr lvl="2"/>
            <a:r>
              <a:rPr lang="en-US" dirty="0" smtClean="0"/>
              <a:t>Genuine </a:t>
            </a:r>
            <a:r>
              <a:rPr lang="en-US" dirty="0"/>
              <a:t>Christian growth requires </a:t>
            </a:r>
            <a:r>
              <a:rPr lang="en-US" u="sng" dirty="0"/>
              <a:t>memorizing</a:t>
            </a:r>
            <a:r>
              <a:rPr lang="en-US" dirty="0"/>
              <a:t> God’s Word.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187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The Christian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According to Scripture, the Christian Life Is to Be Characterized By </a:t>
            </a:r>
            <a:r>
              <a:rPr lang="en-US" u="sng" dirty="0"/>
              <a:t>Continual Growth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God expects and commands Christians to </a:t>
            </a:r>
            <a:r>
              <a:rPr lang="en-US" u="sng" dirty="0"/>
              <a:t>grow and develop spiritually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/>
              <a:t>Strong Christian growth comes from </a:t>
            </a:r>
            <a:r>
              <a:rPr lang="en-US" u="sng" dirty="0"/>
              <a:t>studying God’s Word </a:t>
            </a:r>
            <a:r>
              <a:rPr lang="en-US" u="sng" dirty="0" smtClean="0"/>
              <a:t>regularly</a:t>
            </a:r>
            <a:r>
              <a:rPr lang="en-US" dirty="0" smtClean="0"/>
              <a:t>!</a:t>
            </a:r>
            <a:endParaRPr lang="en-US" sz="2000" dirty="0" smtClean="0"/>
          </a:p>
          <a:p>
            <a:pPr lvl="1"/>
            <a:r>
              <a:rPr lang="en-US" dirty="0" smtClean="0"/>
              <a:t>Strong </a:t>
            </a:r>
            <a:r>
              <a:rPr lang="en-US" dirty="0"/>
              <a:t>Christian growth comes from </a:t>
            </a:r>
            <a:r>
              <a:rPr lang="en-US" u="sng" dirty="0"/>
              <a:t>praying to God </a:t>
            </a:r>
            <a:r>
              <a:rPr lang="en-US" u="sng" dirty="0" smtClean="0"/>
              <a:t>regularly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Strong </a:t>
            </a:r>
            <a:r>
              <a:rPr lang="en-US" dirty="0"/>
              <a:t>Christian growth comes from </a:t>
            </a:r>
            <a:r>
              <a:rPr lang="en-US" u="sng" dirty="0"/>
              <a:t>assembling with brethren </a:t>
            </a:r>
            <a:r>
              <a:rPr lang="en-US" u="sng" dirty="0" smtClean="0"/>
              <a:t>regularly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Strong </a:t>
            </a:r>
            <a:r>
              <a:rPr lang="en-US" dirty="0"/>
              <a:t>Christian growth comes from </a:t>
            </a:r>
            <a:r>
              <a:rPr lang="en-US" u="sng" dirty="0"/>
              <a:t>teaching the gospel to others </a:t>
            </a:r>
            <a:r>
              <a:rPr lang="en-US" u="sng" dirty="0" smtClean="0"/>
              <a:t>regularly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Like </a:t>
            </a:r>
            <a:r>
              <a:rPr lang="en-US" dirty="0"/>
              <a:t>every loving Father, God wants His children to grow into mature, strong Christians!</a:t>
            </a:r>
          </a:p>
          <a:p>
            <a:pPr lvl="1">
              <a:buFont typeface="+mj-lt"/>
              <a:buAutoNum type="alphaUcPeriod" startAt="3"/>
            </a:pPr>
            <a:endParaRPr lang="en-US" dirty="0" smtClean="0"/>
          </a:p>
          <a:p>
            <a:pPr lvl="1">
              <a:buAutoNum type="alphaU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The Christian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According to Scripture, the Christian Life Is to Be Characterized By </a:t>
            </a:r>
            <a:r>
              <a:rPr lang="en-US" u="sng" dirty="0"/>
              <a:t>Faithful Stewardship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Being a Christian steward is a fundamental Bible topic.</a:t>
            </a:r>
            <a:endParaRPr lang="en-US" sz="2000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Christian steward recognizes that all things </a:t>
            </a:r>
            <a:r>
              <a:rPr lang="en-US" u="sng" dirty="0"/>
              <a:t>belong to </a:t>
            </a:r>
            <a:r>
              <a:rPr lang="en-US" u="sng" dirty="0" smtClean="0"/>
              <a:t>God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 Christian steward recognizes that all he has </a:t>
            </a:r>
            <a:r>
              <a:rPr lang="en-US" u="sng" dirty="0"/>
              <a:t>comes from God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Christian steward recognizes that he might possess, but he does </a:t>
            </a:r>
            <a:r>
              <a:rPr lang="en-US" u="sng" dirty="0"/>
              <a:t>not own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Christian steward recognizes that he must </a:t>
            </a:r>
            <a:r>
              <a:rPr lang="en-US" u="sng" dirty="0"/>
              <a:t>give an account</a:t>
            </a:r>
            <a:r>
              <a:rPr lang="en-US" dirty="0"/>
              <a:t> for his stewardship.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970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The Christian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According to Scripture, the Christian Life Is to Be Characterized By </a:t>
            </a:r>
            <a:r>
              <a:rPr lang="en-US" u="sng" dirty="0"/>
              <a:t>Faithful Stewardship</a:t>
            </a:r>
            <a:r>
              <a:rPr lang="en-US" dirty="0"/>
              <a:t>.</a:t>
            </a:r>
            <a:endParaRPr lang="en-US" sz="2000" dirty="0"/>
          </a:p>
          <a:p>
            <a:pPr lvl="1">
              <a:buFont typeface="+mj-lt"/>
              <a:buAutoNum type="alphaUcPeriod" startAt="6"/>
            </a:pPr>
            <a:r>
              <a:rPr lang="en-US" dirty="0" smtClean="0"/>
              <a:t>A </a:t>
            </a:r>
            <a:r>
              <a:rPr lang="en-US" dirty="0"/>
              <a:t>Christian steward will carefully manage his </a:t>
            </a:r>
            <a:r>
              <a:rPr lang="en-US" u="sng" dirty="0"/>
              <a:t>life</a:t>
            </a:r>
            <a:r>
              <a:rPr lang="en-US" dirty="0"/>
              <a:t>, which belongs to God</a:t>
            </a:r>
            <a:r>
              <a:rPr lang="en-US" dirty="0" smtClean="0"/>
              <a:t>.</a:t>
            </a:r>
          </a:p>
          <a:p>
            <a:pPr lvl="1">
              <a:buAutoNum type="alphaUcPeriod" startAt="6"/>
            </a:pPr>
            <a:r>
              <a:rPr lang="en-US" dirty="0"/>
              <a:t>A Christian steward will carefully manage his </a:t>
            </a:r>
            <a:r>
              <a:rPr lang="en-US" u="sng" dirty="0"/>
              <a:t>time</a:t>
            </a:r>
            <a:r>
              <a:rPr lang="en-US" dirty="0"/>
              <a:t>, which belongs to God.</a:t>
            </a:r>
            <a:endParaRPr lang="en-US" sz="2000" dirty="0"/>
          </a:p>
          <a:p>
            <a:pPr lvl="1">
              <a:buAutoNum type="alphaUcPeriod" startAt="6"/>
            </a:pPr>
            <a:r>
              <a:rPr lang="en-US" dirty="0" smtClean="0"/>
              <a:t>A </a:t>
            </a:r>
            <a:r>
              <a:rPr lang="en-US" dirty="0"/>
              <a:t>Christian steward will carefully manage his </a:t>
            </a:r>
            <a:r>
              <a:rPr lang="en-US" u="sng" dirty="0"/>
              <a:t>abilities/skills</a:t>
            </a:r>
            <a:r>
              <a:rPr lang="en-US" dirty="0"/>
              <a:t>, which belong to God.</a:t>
            </a:r>
            <a:endParaRPr lang="en-US" sz="2000" dirty="0"/>
          </a:p>
          <a:p>
            <a:pPr lvl="1">
              <a:buAutoNum type="alphaUcPeriod" startAt="6"/>
            </a:pPr>
            <a:r>
              <a:rPr lang="en-US" dirty="0" smtClean="0"/>
              <a:t>A </a:t>
            </a:r>
            <a:r>
              <a:rPr lang="en-US" dirty="0"/>
              <a:t>Christian steward will carefully manage his </a:t>
            </a:r>
            <a:r>
              <a:rPr lang="en-US" u="sng" dirty="0"/>
              <a:t>money</a:t>
            </a:r>
            <a:r>
              <a:rPr lang="en-US" dirty="0"/>
              <a:t>, which belongs to </a:t>
            </a:r>
            <a:r>
              <a:rPr lang="en-US" dirty="0" smtClean="0"/>
              <a:t>God.</a:t>
            </a:r>
          </a:p>
          <a:p>
            <a:pPr lvl="1">
              <a:buAutoNum type="alphaUcPeriod" startAt="6"/>
            </a:pPr>
            <a:r>
              <a:rPr lang="en-US" dirty="0"/>
              <a:t>A Christian steward will carefully manage </a:t>
            </a:r>
            <a:r>
              <a:rPr lang="en-US" u="sng" dirty="0"/>
              <a:t>the gospel and men’s souls</a:t>
            </a:r>
            <a:r>
              <a:rPr lang="en-US" dirty="0"/>
              <a:t>, which belong to God.</a:t>
            </a:r>
            <a:endParaRPr lang="en-US" sz="2000" dirty="0"/>
          </a:p>
          <a:p>
            <a:pPr lvl="1">
              <a:buAutoNum type="alphaUcPeriod" startAt="6"/>
            </a:pPr>
            <a:r>
              <a:rPr lang="en-US" dirty="0" smtClean="0"/>
              <a:t>All </a:t>
            </a:r>
            <a:r>
              <a:rPr lang="en-US" dirty="0"/>
              <a:t>that we have belongs to God and has been entrusted to our care and management!</a:t>
            </a:r>
            <a:endParaRPr lang="en-US" sz="2000" dirty="0"/>
          </a:p>
          <a:p>
            <a:pPr lvl="1">
              <a:buAutoNum type="alphaUcPeriod" startAt="6"/>
            </a:pPr>
            <a:endParaRPr lang="en-US" sz="2000" dirty="0"/>
          </a:p>
          <a:p>
            <a:pPr lvl="1">
              <a:buAutoNum type="alphaUcPeriod" startAt="6"/>
            </a:pPr>
            <a:endParaRPr lang="en-US" sz="2000" dirty="0"/>
          </a:p>
          <a:p>
            <a:pPr lvl="1">
              <a:buAutoNum type="alphaUcPeriod" startAt="6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964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The Christian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According to Scripture, the Christian Life Is to Be Characterized By </a:t>
            </a:r>
            <a:r>
              <a:rPr lang="en-US" u="sng" dirty="0"/>
              <a:t>Active Membership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Membership in the local church is </a:t>
            </a:r>
            <a:r>
              <a:rPr lang="en-US" u="sng" dirty="0"/>
              <a:t>essential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Each church member is responsible for being an </a:t>
            </a:r>
            <a:r>
              <a:rPr lang="en-US" u="sng" dirty="0" smtClean="0"/>
              <a:t>active member</a:t>
            </a:r>
            <a:r>
              <a:rPr lang="en-US" dirty="0" smtClean="0"/>
              <a:t> of the local church!</a:t>
            </a:r>
          </a:p>
          <a:p>
            <a:pPr lvl="1"/>
            <a:r>
              <a:rPr lang="en-US" dirty="0"/>
              <a:t>Each church member is responsible for attending and participating in </a:t>
            </a:r>
            <a:r>
              <a:rPr lang="en-US" u="sng" dirty="0"/>
              <a:t>worship assemblies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Each church member is responsible for </a:t>
            </a:r>
            <a:r>
              <a:rPr lang="en-US" u="sng" dirty="0"/>
              <a:t>ministering to the other members</a:t>
            </a:r>
            <a:r>
              <a:rPr lang="en-US" dirty="0"/>
              <a:t> of the church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0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The Christian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According to Scripture, the Christian Life Is to Be Characterized By </a:t>
            </a:r>
            <a:r>
              <a:rPr lang="en-US" u="sng" dirty="0"/>
              <a:t>Active Membership</a:t>
            </a:r>
            <a:r>
              <a:rPr lang="en-US" dirty="0"/>
              <a:t>.</a:t>
            </a:r>
            <a:endParaRPr lang="en-US" sz="2000" dirty="0"/>
          </a:p>
          <a:p>
            <a:pPr lvl="1">
              <a:buFont typeface="+mj-lt"/>
              <a:buAutoNum type="alphaUcPeriod" startAt="5"/>
            </a:pPr>
            <a:r>
              <a:rPr lang="en-US" dirty="0" smtClean="0"/>
              <a:t>Each </a:t>
            </a:r>
            <a:r>
              <a:rPr lang="en-US" dirty="0"/>
              <a:t>church member is responsible for </a:t>
            </a:r>
            <a:r>
              <a:rPr lang="en-US" u="sng" dirty="0"/>
              <a:t>preserving the unity and purity</a:t>
            </a:r>
            <a:r>
              <a:rPr lang="en-US" dirty="0"/>
              <a:t> of the body!</a:t>
            </a:r>
          </a:p>
          <a:p>
            <a:pPr lvl="1">
              <a:buAutoNum type="alphaUcPeriod" startAt="5"/>
            </a:pPr>
            <a:r>
              <a:rPr lang="en-US" dirty="0"/>
              <a:t>Each church member is responsible for </a:t>
            </a:r>
            <a:r>
              <a:rPr lang="en-US" u="sng" dirty="0"/>
              <a:t>teaching and defending the truth</a:t>
            </a:r>
            <a:r>
              <a:rPr lang="en-US" dirty="0"/>
              <a:t>!</a:t>
            </a:r>
          </a:p>
          <a:p>
            <a:pPr lvl="1">
              <a:buAutoNum type="alphaUcPeriod" startAt="5"/>
            </a:pPr>
            <a:r>
              <a:rPr lang="en-US" dirty="0"/>
              <a:t>Each church member is responsible for </a:t>
            </a:r>
            <a:r>
              <a:rPr lang="en-US" u="sng" dirty="0"/>
              <a:t>respecting and submitting to the elders</a:t>
            </a:r>
            <a:r>
              <a:rPr lang="en-US" dirty="0"/>
              <a:t>!</a:t>
            </a:r>
          </a:p>
          <a:p>
            <a:pPr lvl="1">
              <a:buAutoNum type="alphaUcPeriod" startAt="5"/>
            </a:pPr>
            <a:r>
              <a:rPr lang="en-US" dirty="0"/>
              <a:t>Active and responsible membership in the Lord’s church is not optional!  It is essential</a:t>
            </a:r>
            <a:r>
              <a:rPr lang="en-US" dirty="0" smtClean="0"/>
              <a:t>!</a:t>
            </a:r>
          </a:p>
          <a:p>
            <a:pPr lvl="1">
              <a:buAutoNum type="alphaUcPeriod" startAt="5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292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1242</TotalTime>
  <Words>855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The Christian Life</vt:lpstr>
      <vt:lpstr>The Christian Life</vt:lpstr>
      <vt:lpstr>The Christian Life</vt:lpstr>
      <vt:lpstr>The Christian Life</vt:lpstr>
      <vt:lpstr>The Christian Life</vt:lpstr>
      <vt:lpstr>The Christian Life</vt:lpstr>
      <vt:lpstr>The Christian Life</vt:lpstr>
      <vt:lpstr>The Christian Life</vt:lpstr>
      <vt:lpstr>The Christian Life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138</cp:revision>
  <dcterms:created xsi:type="dcterms:W3CDTF">2017-01-01T19:17:35Z</dcterms:created>
  <dcterms:modified xsi:type="dcterms:W3CDTF">2017-12-18T13:31:54Z</dcterms:modified>
</cp:coreProperties>
</file>