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24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/>
              <a:t>The Purpose and Duration of Miracles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Purpose and Duration of 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Understanding the Nature of </a:t>
            </a:r>
            <a:r>
              <a:rPr lang="en-US" u="sng" dirty="0"/>
              <a:t>Bible Miracles</a:t>
            </a:r>
            <a:r>
              <a:rPr lang="en-US" dirty="0"/>
              <a:t> Is Fascinating and Essential.</a:t>
            </a:r>
            <a:endParaRPr lang="en-US" sz="2000" dirty="0"/>
          </a:p>
          <a:p>
            <a:pPr lvl="1"/>
            <a:r>
              <a:rPr lang="en-US" dirty="0"/>
              <a:t>The Bible is a book that is full of miracles, which intensifies the intrigue of its study.</a:t>
            </a:r>
            <a:endParaRPr lang="en-US" sz="2000" dirty="0"/>
          </a:p>
          <a:p>
            <a:pPr lvl="1"/>
            <a:r>
              <a:rPr lang="en-US" dirty="0" smtClean="0"/>
              <a:t>While </a:t>
            </a:r>
            <a:r>
              <a:rPr lang="en-US" dirty="0"/>
              <a:t>miracles permeate the Bible, they were not always prevalent throughout history.</a:t>
            </a:r>
            <a:endParaRPr lang="en-US" sz="2000" dirty="0"/>
          </a:p>
          <a:p>
            <a:pPr lvl="1"/>
            <a:r>
              <a:rPr lang="en-US" dirty="0" smtClean="0"/>
              <a:t>Defining </a:t>
            </a:r>
            <a:r>
              <a:rPr lang="en-US" dirty="0"/>
              <a:t>terms is essential and </a:t>
            </a:r>
            <a:r>
              <a:rPr lang="en-US" dirty="0" smtClean="0"/>
              <a:t>critical…</a:t>
            </a:r>
            <a:endParaRPr lang="en-US" sz="2000" dirty="0"/>
          </a:p>
          <a:p>
            <a:pPr lvl="2"/>
            <a:r>
              <a:rPr lang="en-US" dirty="0" smtClean="0"/>
              <a:t>Miracles are referred to by various terms in the New Testament.</a:t>
            </a:r>
            <a:endParaRPr lang="en-US" sz="1800" dirty="0" smtClean="0"/>
          </a:p>
          <a:p>
            <a:pPr lvl="2"/>
            <a:r>
              <a:rPr lang="en-US" dirty="0" smtClean="0"/>
              <a:t>Three times there are three terms used together.</a:t>
            </a:r>
            <a:endParaRPr lang="en-US" sz="1800" dirty="0" smtClean="0"/>
          </a:p>
          <a:p>
            <a:pPr lvl="2"/>
            <a:r>
              <a:rPr lang="en-US" dirty="0" smtClean="0"/>
              <a:t>“</a:t>
            </a:r>
            <a:r>
              <a:rPr lang="en-US" u="sng" dirty="0" smtClean="0"/>
              <a:t>Miracles</a:t>
            </a:r>
            <a:r>
              <a:rPr lang="en-US" dirty="0" smtClean="0"/>
              <a:t>” is from the Greek word </a:t>
            </a:r>
            <a:r>
              <a:rPr lang="en-US" i="1" dirty="0" err="1" smtClean="0"/>
              <a:t>dunamis</a:t>
            </a:r>
            <a:r>
              <a:rPr lang="en-US" dirty="0" smtClean="0"/>
              <a:t> …</a:t>
            </a:r>
            <a:endParaRPr lang="en-US" sz="1800" dirty="0" smtClean="0"/>
          </a:p>
          <a:p>
            <a:pPr lvl="2"/>
            <a:r>
              <a:rPr lang="en-US" dirty="0" smtClean="0"/>
              <a:t>“</a:t>
            </a:r>
            <a:r>
              <a:rPr lang="en-US" u="sng" dirty="0"/>
              <a:t>Wonders</a:t>
            </a:r>
            <a:r>
              <a:rPr lang="en-US" dirty="0"/>
              <a:t>” is from the Greek word </a:t>
            </a:r>
            <a:r>
              <a:rPr lang="en-US" i="1" dirty="0" err="1"/>
              <a:t>teras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sz="1800" dirty="0"/>
          </a:p>
          <a:p>
            <a:pPr lvl="2"/>
            <a:r>
              <a:rPr lang="en-US" dirty="0" smtClean="0"/>
              <a:t>“</a:t>
            </a:r>
            <a:r>
              <a:rPr lang="en-US" u="sng" dirty="0"/>
              <a:t>Signs</a:t>
            </a:r>
            <a:r>
              <a:rPr lang="en-US" dirty="0"/>
              <a:t>” is from the Greek word </a:t>
            </a:r>
            <a:r>
              <a:rPr lang="en-US" i="1" dirty="0" err="1" smtClean="0"/>
              <a:t>semeion</a:t>
            </a:r>
            <a:r>
              <a:rPr lang="en-US" i="1" dirty="0" smtClean="0"/>
              <a:t> </a:t>
            </a:r>
            <a:r>
              <a:rPr lang="en-US" dirty="0" smtClean="0"/>
              <a:t>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Purpose and Duration of 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Bible Teaches That There Was a Defined </a:t>
            </a:r>
            <a:r>
              <a:rPr lang="en-US" u="sng" dirty="0"/>
              <a:t>Purpose</a:t>
            </a:r>
            <a:r>
              <a:rPr lang="en-US" dirty="0"/>
              <a:t> for Miracles.</a:t>
            </a:r>
            <a:endParaRPr lang="en-US" sz="2000" dirty="0"/>
          </a:p>
          <a:p>
            <a:pPr lvl="1"/>
            <a:r>
              <a:rPr lang="en-US" dirty="0"/>
              <a:t>Here’s a question to </a:t>
            </a:r>
            <a:r>
              <a:rPr lang="en-US" dirty="0" smtClean="0"/>
              <a:t>consider…</a:t>
            </a:r>
            <a:endParaRPr lang="en-US" sz="2000" dirty="0"/>
          </a:p>
          <a:p>
            <a:pPr lvl="1"/>
            <a:r>
              <a:rPr lang="en-US" dirty="0" smtClean="0"/>
              <a:t>Miracles </a:t>
            </a:r>
            <a:r>
              <a:rPr lang="en-US" dirty="0"/>
              <a:t>were essential in order to </a:t>
            </a:r>
            <a:r>
              <a:rPr lang="en-US" u="sng" dirty="0"/>
              <a:t>reveal the truth</a:t>
            </a:r>
            <a:r>
              <a:rPr lang="en-US" dirty="0"/>
              <a:t> of God.</a:t>
            </a:r>
            <a:endParaRPr lang="en-US" sz="2000" dirty="0"/>
          </a:p>
          <a:p>
            <a:pPr lvl="1"/>
            <a:r>
              <a:rPr lang="en-US" dirty="0" smtClean="0"/>
              <a:t>Miracles </a:t>
            </a:r>
            <a:r>
              <a:rPr lang="en-US" dirty="0"/>
              <a:t>were essential in order to </a:t>
            </a:r>
            <a:r>
              <a:rPr lang="en-US" u="sng" dirty="0"/>
              <a:t>confirm the truth</a:t>
            </a:r>
            <a:r>
              <a:rPr lang="en-US" dirty="0"/>
              <a:t> of God that was being preached.</a:t>
            </a:r>
            <a:endParaRPr lang="en-US" sz="2000" dirty="0"/>
          </a:p>
          <a:p>
            <a:pPr lvl="1"/>
            <a:r>
              <a:rPr lang="en-US" dirty="0" smtClean="0"/>
              <a:t>Miracles </a:t>
            </a:r>
            <a:r>
              <a:rPr lang="en-US" dirty="0"/>
              <a:t>were designed by God to </a:t>
            </a:r>
            <a:r>
              <a:rPr lang="en-US" u="sng" dirty="0"/>
              <a:t>produce faith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summary, miracles were designed by God to </a:t>
            </a:r>
            <a:r>
              <a:rPr lang="en-US" u="sng" dirty="0"/>
              <a:t>confirm the Word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24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Purpose and Duration of 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Bible Teaches That There Was a Defined </a:t>
            </a:r>
            <a:r>
              <a:rPr lang="en-US" u="sng" dirty="0"/>
              <a:t>Reception of the Power to Perform Miracles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Here’s a question to </a:t>
            </a:r>
            <a:r>
              <a:rPr lang="en-US" dirty="0" smtClean="0"/>
              <a:t>consider…</a:t>
            </a:r>
            <a:endParaRPr lang="en-US" sz="1800" dirty="0" smtClean="0"/>
          </a:p>
          <a:p>
            <a:pPr lvl="1"/>
            <a:r>
              <a:rPr lang="en-US" dirty="0" smtClean="0"/>
              <a:t>In New Testament times, there were only two means of receiving miraculous powers.</a:t>
            </a:r>
            <a:endParaRPr lang="en-US" sz="20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power to perform miracles came first through </a:t>
            </a:r>
            <a:r>
              <a:rPr lang="en-US" u="sng" dirty="0"/>
              <a:t>the baptism of the Holy Spirit</a:t>
            </a:r>
            <a:r>
              <a:rPr lang="en-US" dirty="0"/>
              <a:t>.</a:t>
            </a:r>
            <a:endParaRPr lang="en-US" sz="2000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N.T. </a:t>
            </a:r>
            <a:r>
              <a:rPr lang="en-US" dirty="0"/>
              <a:t>records only two instances of the baptism of the Holy </a:t>
            </a:r>
            <a:r>
              <a:rPr lang="en-US" dirty="0" smtClean="0"/>
              <a:t>Spirit.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“baptism” of the Holy Spirit indicated “to overwhelm” with “an outpouring” </a:t>
            </a:r>
            <a:r>
              <a:rPr lang="en-US" dirty="0" smtClean="0"/>
              <a:t>of </a:t>
            </a:r>
            <a:r>
              <a:rPr lang="en-US" dirty="0"/>
              <a:t>the Spirit’s power.  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purpose of the baptism of the Holy Spirit upon the apostles was to </a:t>
            </a:r>
            <a:r>
              <a:rPr lang="en-US" u="sng" dirty="0"/>
              <a:t>reveal all</a:t>
            </a:r>
            <a:r>
              <a:rPr lang="en-US" dirty="0"/>
              <a:t> truth to them and to </a:t>
            </a:r>
            <a:r>
              <a:rPr lang="en-US" u="sng" dirty="0"/>
              <a:t>confirm all</a:t>
            </a:r>
            <a:r>
              <a:rPr lang="en-US" dirty="0"/>
              <a:t> truth through them.</a:t>
            </a:r>
            <a:endParaRPr lang="en-US" sz="18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power to perform miracles came through </a:t>
            </a:r>
            <a:r>
              <a:rPr lang="en-US" u="sng" dirty="0"/>
              <a:t>the laying on of the apostles’ hands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316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Purpose and Duration of 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Bible Teaches That There Was a Defined </a:t>
            </a:r>
            <a:r>
              <a:rPr lang="en-US" u="sng" dirty="0"/>
              <a:t>Duration</a:t>
            </a:r>
            <a:r>
              <a:rPr lang="en-US" dirty="0"/>
              <a:t> of Miracles.</a:t>
            </a:r>
            <a:endParaRPr lang="en-US" sz="2000" dirty="0"/>
          </a:p>
          <a:p>
            <a:pPr lvl="1"/>
            <a:r>
              <a:rPr lang="en-US" dirty="0"/>
              <a:t>Here’s a question to </a:t>
            </a:r>
            <a:r>
              <a:rPr lang="en-US" dirty="0" smtClean="0"/>
              <a:t>consider…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that miracles were to last “until” </a:t>
            </a:r>
            <a:r>
              <a:rPr lang="en-US" u="sng" dirty="0"/>
              <a:t>“the unity of the faith” came</a:t>
            </a:r>
            <a:r>
              <a:rPr lang="en-US" dirty="0"/>
              <a:t> (Eph. 4:8-13).</a:t>
            </a:r>
            <a:endParaRPr lang="en-US" sz="2000" dirty="0"/>
          </a:p>
          <a:p>
            <a:pPr lvl="2"/>
            <a:r>
              <a:rPr lang="en-US" u="sng" dirty="0"/>
              <a:t>Ephesians 4:8-13</a:t>
            </a:r>
            <a:r>
              <a:rPr lang="en-US" dirty="0"/>
              <a:t> is a key </a:t>
            </a:r>
            <a:r>
              <a:rPr lang="en-US" dirty="0" smtClean="0"/>
              <a:t>passage…</a:t>
            </a:r>
            <a:endParaRPr lang="en-US" sz="1800" dirty="0"/>
          </a:p>
          <a:p>
            <a:pPr lvl="2"/>
            <a:r>
              <a:rPr lang="en-US" dirty="0"/>
              <a:t>The occasion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/>
              <a:t>The nature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/>
              <a:t>The purpose of these gifts is </a:t>
            </a:r>
            <a:r>
              <a:rPr lang="en-US" dirty="0" smtClean="0"/>
              <a:t>specified…</a:t>
            </a:r>
            <a:endParaRPr lang="en-US" sz="1600" dirty="0"/>
          </a:p>
          <a:p>
            <a:pPr lvl="2"/>
            <a:r>
              <a:rPr lang="en-US" dirty="0"/>
              <a:t>Now, the </a:t>
            </a:r>
            <a:r>
              <a:rPr lang="en-US" u="sng" dirty="0"/>
              <a:t>duration</a:t>
            </a:r>
            <a:r>
              <a:rPr lang="en-US" dirty="0"/>
              <a:t> of these gifts is </a:t>
            </a:r>
            <a:r>
              <a:rPr lang="en-US" dirty="0" smtClean="0"/>
              <a:t>specified…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87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Purpose and Duration of 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Bible Teaches That There Was a Defined </a:t>
            </a:r>
            <a:r>
              <a:rPr lang="en-US" u="sng" dirty="0"/>
              <a:t>Duration</a:t>
            </a:r>
            <a:r>
              <a:rPr lang="en-US" dirty="0"/>
              <a:t> of Miracles.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The Bible teaches that miracles were to last until </a:t>
            </a:r>
            <a:r>
              <a:rPr lang="en-US" u="sng" dirty="0"/>
              <a:t>“that which is perfect” came</a:t>
            </a:r>
            <a:r>
              <a:rPr lang="en-US" dirty="0"/>
              <a:t> (1 Cor. 13:8-13).</a:t>
            </a:r>
            <a:endParaRPr lang="en-US" sz="2000" dirty="0"/>
          </a:p>
          <a:p>
            <a:pPr lvl="2"/>
            <a:r>
              <a:rPr lang="en-US" u="sng" dirty="0"/>
              <a:t>1 Corinthians 13:8-13</a:t>
            </a:r>
            <a:r>
              <a:rPr lang="en-US" dirty="0"/>
              <a:t> is a key </a:t>
            </a:r>
            <a:r>
              <a:rPr lang="en-US" dirty="0" smtClean="0"/>
              <a:t>passage…</a:t>
            </a:r>
            <a:endParaRPr lang="en-US" sz="1800" dirty="0"/>
          </a:p>
          <a:p>
            <a:pPr lvl="2"/>
            <a:r>
              <a:rPr lang="en-US" dirty="0"/>
              <a:t>The thirteenth chapter of First Corinthians is in the middle of an inspired, comprehensive, three-chapter dissertation on miraculous gifts of the Holy Spirit.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nature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origin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/>
              <a:t>The purpose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/>
              <a:t>The limitations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/>
              <a:t>The inferiority of these gifts is </a:t>
            </a:r>
            <a:r>
              <a:rPr lang="en-US" dirty="0" smtClean="0"/>
              <a:t>specified…</a:t>
            </a:r>
            <a:endParaRPr lang="en-US" sz="1800" dirty="0"/>
          </a:p>
          <a:p>
            <a:pPr lvl="2"/>
            <a:r>
              <a:rPr lang="en-US" dirty="0" smtClean="0"/>
              <a:t>Now</a:t>
            </a:r>
            <a:r>
              <a:rPr lang="en-US" dirty="0"/>
              <a:t>, the </a:t>
            </a:r>
            <a:r>
              <a:rPr lang="en-US" u="sng" dirty="0"/>
              <a:t>duration</a:t>
            </a:r>
            <a:r>
              <a:rPr lang="en-US" dirty="0"/>
              <a:t> of these gifts is specified (13:8-13).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836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5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65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3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03" end="3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3" end="6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charRg st="573" end="6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Purpose and Duration of 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Genuine, Supernatural Miracles of the Bible Are </a:t>
            </a:r>
            <a:r>
              <a:rPr lang="en-US" u="sng" dirty="0"/>
              <a:t>No Longer Occurring Today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There are those who claim that miracles are still happening today.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types</a:t>
            </a:r>
            <a:r>
              <a:rPr lang="en-US" dirty="0"/>
              <a:t> of miracles that were done in the Bible are not being done anywhere today.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characteristics</a:t>
            </a:r>
            <a:r>
              <a:rPr lang="en-US" dirty="0"/>
              <a:t> of miracles that were done in the Bible are not found anywhere today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Even with all of the Biblical evidence, some still object to the cessation of miracles.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3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627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Purpose and Duration of Miracles</vt:lpstr>
      <vt:lpstr>The Purpose and Duration of Miracles</vt:lpstr>
      <vt:lpstr>The Purpose and Duration of Miracles</vt:lpstr>
      <vt:lpstr>The Purpose and Duration of Miracles</vt:lpstr>
      <vt:lpstr>The Purpose and Duration of Miracles</vt:lpstr>
      <vt:lpstr>The Purpose and Duration of Miracles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130</cp:revision>
  <dcterms:created xsi:type="dcterms:W3CDTF">2017-01-01T19:17:35Z</dcterms:created>
  <dcterms:modified xsi:type="dcterms:W3CDTF">2017-11-19T19:09:17Z</dcterms:modified>
</cp:coreProperties>
</file>