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</a:t>
            </a:r>
            <a:r>
              <a:rPr lang="en-US" sz="2800" b="1" u="sng" dirty="0" smtClean="0"/>
              <a:t>23</a:t>
            </a:r>
            <a:r>
              <a:rPr lang="en-US" sz="2800" b="1" dirty="0" smtClean="0"/>
              <a:t>:</a:t>
            </a:r>
            <a:endParaRPr lang="en-US" sz="2800" b="1" dirty="0" smtClean="0"/>
          </a:p>
          <a:p>
            <a:r>
              <a:rPr lang="en-US" sz="3200" b="1" dirty="0"/>
              <a:t>The Second Coming of Christ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At the Second Coming of Christ, </a:t>
            </a:r>
            <a:r>
              <a:rPr lang="en-US" u="sng" dirty="0"/>
              <a:t>Every Person Who Has Ever Lived</a:t>
            </a:r>
            <a:r>
              <a:rPr lang="en-US" dirty="0"/>
              <a:t> Will Be Judged!</a:t>
            </a:r>
            <a:endParaRPr lang="en-US" sz="2000" dirty="0"/>
          </a:p>
          <a:p>
            <a:pPr lvl="1"/>
            <a:r>
              <a:rPr lang="en-US" dirty="0"/>
              <a:t>The Bible has much to say about the </a:t>
            </a:r>
            <a:r>
              <a:rPr lang="en-US" u="sng" dirty="0"/>
              <a:t>day of judgment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teaches that Jesus Christ will be </a:t>
            </a:r>
            <a:r>
              <a:rPr lang="en-US" u="sng" dirty="0"/>
              <a:t>the Judge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teaches about </a:t>
            </a:r>
            <a:r>
              <a:rPr lang="en-US" u="sng" dirty="0"/>
              <a:t>the timing</a:t>
            </a:r>
            <a:r>
              <a:rPr lang="en-US" dirty="0"/>
              <a:t> of the day of judgment</a:t>
            </a:r>
            <a:r>
              <a:rPr lang="en-US" dirty="0" smtClean="0"/>
              <a:t>.</a:t>
            </a:r>
            <a:endParaRPr lang="en-US" sz="1800" dirty="0"/>
          </a:p>
          <a:p>
            <a:pPr lvl="1"/>
            <a:r>
              <a:rPr lang="en-US" dirty="0"/>
              <a:t>The Bible teaches about </a:t>
            </a:r>
            <a:r>
              <a:rPr lang="en-US" u="sng" dirty="0"/>
              <a:t>the certainty</a:t>
            </a:r>
            <a:r>
              <a:rPr lang="en-US" dirty="0"/>
              <a:t> of the day of judgment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Bible teaches about </a:t>
            </a:r>
            <a:r>
              <a:rPr lang="en-US" u="sng" dirty="0" smtClean="0"/>
              <a:t>the persons</a:t>
            </a:r>
            <a:r>
              <a:rPr lang="en-US" dirty="0" smtClean="0"/>
              <a:t> who will be judged on the day of judgment. </a:t>
            </a:r>
          </a:p>
          <a:p>
            <a:pPr lvl="1"/>
            <a:r>
              <a:rPr lang="en-US" dirty="0" smtClean="0"/>
              <a:t>The Bible teaches about </a:t>
            </a:r>
            <a:r>
              <a:rPr lang="en-US" u="sng" dirty="0" smtClean="0"/>
              <a:t>the standard</a:t>
            </a:r>
            <a:r>
              <a:rPr lang="en-US" dirty="0" smtClean="0"/>
              <a:t> that will be used on the day of judgment.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2263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At the Second Coming of Christ, </a:t>
            </a:r>
            <a:r>
              <a:rPr lang="en-US" u="sng" dirty="0"/>
              <a:t>Every Person Who Has Ever Lived</a:t>
            </a:r>
            <a:r>
              <a:rPr lang="en-US" dirty="0"/>
              <a:t> Will Be Judged!</a:t>
            </a:r>
            <a:endParaRPr lang="en-US" sz="2000" dirty="0"/>
          </a:p>
          <a:p>
            <a:pPr lvl="1">
              <a:buFont typeface="+mj-lt"/>
              <a:buAutoNum type="alphaUcPeriod" startAt="7"/>
            </a:pPr>
            <a:r>
              <a:rPr lang="en-US" dirty="0" smtClean="0"/>
              <a:t>The </a:t>
            </a:r>
            <a:r>
              <a:rPr lang="en-US" dirty="0"/>
              <a:t>Bible teaches about </a:t>
            </a:r>
            <a:r>
              <a:rPr lang="en-US" u="sng" dirty="0"/>
              <a:t>the conduct</a:t>
            </a:r>
            <a:r>
              <a:rPr lang="en-US" dirty="0"/>
              <a:t> that will be judged on the day of judgment.</a:t>
            </a:r>
            <a:endParaRPr lang="en-US" sz="2000" dirty="0"/>
          </a:p>
          <a:p>
            <a:pPr lvl="1">
              <a:buAutoNum type="alphaUcPeriod" startAt="7"/>
            </a:pPr>
            <a:r>
              <a:rPr lang="en-US" dirty="0" smtClean="0"/>
              <a:t>The </a:t>
            </a:r>
            <a:r>
              <a:rPr lang="en-US" dirty="0"/>
              <a:t>Bible teaches about </a:t>
            </a:r>
            <a:r>
              <a:rPr lang="en-US" u="sng" dirty="0"/>
              <a:t>the separation and the sentencing</a:t>
            </a:r>
            <a:r>
              <a:rPr lang="en-US" dirty="0"/>
              <a:t> of the day of judgment.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692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9"/>
            </a:pPr>
            <a:r>
              <a:rPr lang="en-US" dirty="0"/>
              <a:t>At the Second Coming of Christ, </a:t>
            </a:r>
            <a:r>
              <a:rPr lang="en-US" u="sng" dirty="0"/>
              <a:t>Eternal Destinies</a:t>
            </a:r>
            <a:r>
              <a:rPr lang="en-US" dirty="0"/>
              <a:t> Will Be Rewarded to All!</a:t>
            </a:r>
            <a:endParaRPr lang="en-US" sz="2000" dirty="0"/>
          </a:p>
          <a:p>
            <a:pPr lvl="1"/>
            <a:r>
              <a:rPr lang="en-US" dirty="0"/>
              <a:t>The second coming of Christ will be “</a:t>
            </a:r>
            <a:r>
              <a:rPr lang="en-US" u="sng" dirty="0"/>
              <a:t>the end</a:t>
            </a:r>
            <a:r>
              <a:rPr lang="en-US" dirty="0"/>
              <a:t>” of many things (1 Cor. 15:24).</a:t>
            </a:r>
            <a:endParaRPr lang="en-US" sz="2000" dirty="0"/>
          </a:p>
          <a:p>
            <a:pPr lvl="1"/>
            <a:r>
              <a:rPr lang="en-US" dirty="0" smtClean="0"/>
              <a:t>At </a:t>
            </a:r>
            <a:r>
              <a:rPr lang="en-US" dirty="0"/>
              <a:t>the same time, the second coming will be the “beginning” of </a:t>
            </a:r>
            <a:r>
              <a:rPr lang="en-US" u="sng" dirty="0"/>
              <a:t>eternity</a:t>
            </a:r>
            <a:r>
              <a:rPr lang="en-US" dirty="0"/>
              <a:t> for all people.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righteous shall be rewarded with </a:t>
            </a:r>
            <a:r>
              <a:rPr lang="en-US" u="sng" dirty="0"/>
              <a:t>eternity in heaven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unrighteous shall be rewarded with </a:t>
            </a:r>
            <a:r>
              <a:rPr lang="en-US" u="sng" dirty="0"/>
              <a:t>eternity in hell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45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romanUcPeriod" startAt="10"/>
            </a:pPr>
            <a:r>
              <a:rPr lang="en-US" dirty="0"/>
              <a:t>Every Person Needs to Be Prepared for the Second Coming of Christ!</a:t>
            </a:r>
            <a:endParaRPr lang="en-US" sz="2000" dirty="0"/>
          </a:p>
          <a:p>
            <a:pPr lvl="1"/>
            <a:r>
              <a:rPr lang="en-US" dirty="0"/>
              <a:t>God does not want any person to be lost (2 Pet. 3:9; 1 Tim. 2:4).</a:t>
            </a:r>
            <a:endParaRPr lang="en-US" sz="2000" dirty="0"/>
          </a:p>
          <a:p>
            <a:pPr lvl="1"/>
            <a:r>
              <a:rPr lang="en-US" dirty="0"/>
              <a:t>God wants every person to spend eternity in heaven with Him (John 3:16; Rom. 5:8).</a:t>
            </a:r>
            <a:endParaRPr lang="en-US" sz="2000" dirty="0"/>
          </a:p>
          <a:p>
            <a:pPr lvl="1"/>
            <a:r>
              <a:rPr lang="en-US" dirty="0"/>
              <a:t>Christ came the first time to save man from sins (Isa. 53:3-6; Mt. 1:21; Gal. 1:3-4; Jn. 3:17).</a:t>
            </a:r>
            <a:endParaRPr lang="en-US" sz="2000" dirty="0"/>
          </a:p>
          <a:p>
            <a:pPr lvl="1"/>
            <a:r>
              <a:rPr lang="en-US" dirty="0"/>
              <a:t>Christ will come the second time to gather His saved to home in heaven (1 Thess. 4:17).</a:t>
            </a:r>
            <a:endParaRPr lang="en-US" sz="2000" dirty="0"/>
          </a:p>
          <a:p>
            <a:pPr lvl="1"/>
            <a:r>
              <a:rPr lang="en-US" dirty="0"/>
              <a:t>At that moment, every person must be prepared to meet Him (Matt. 24:44) by:</a:t>
            </a:r>
            <a:endParaRPr lang="en-US" sz="2000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we neglect opportunities to obey, it will increase our guilt on that day (Matt. 11:20-24).</a:t>
            </a:r>
            <a:endParaRPr lang="en-US" sz="2000" dirty="0"/>
          </a:p>
          <a:p>
            <a:pPr lvl="1"/>
            <a:r>
              <a:rPr lang="en-US" dirty="0"/>
              <a:t>Through the prophet Amos, God told His people, “Prepare to meet your God!” (4:12).</a:t>
            </a:r>
            <a:endParaRPr lang="en-US" sz="2000" dirty="0"/>
          </a:p>
          <a:p>
            <a:pPr lvl="1"/>
            <a:r>
              <a:rPr lang="en-US" dirty="0"/>
              <a:t>Through the New Testament, God tells His people today, “Prepare to meet your God!”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502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Second Coming of Jesus Christ Is a </a:t>
            </a:r>
            <a:r>
              <a:rPr lang="en-US" u="sng" dirty="0"/>
              <a:t>Thrilling</a:t>
            </a:r>
            <a:r>
              <a:rPr lang="en-US" dirty="0"/>
              <a:t> Doctrine of the New Testament.</a:t>
            </a:r>
            <a:endParaRPr lang="en-US" sz="2000" dirty="0"/>
          </a:p>
          <a:p>
            <a:pPr lvl="1"/>
            <a:r>
              <a:rPr lang="en-US" dirty="0"/>
              <a:t>The second coming of Christ is referenced a few times in the Old </a:t>
            </a:r>
            <a:r>
              <a:rPr lang="en-US" dirty="0" smtClean="0"/>
              <a:t>Testament.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second coming of Christ is a major subject of the New Testament.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various terms used in the New Testament to identify this day.</a:t>
            </a:r>
            <a:endParaRPr lang="en-US" sz="2000" dirty="0"/>
          </a:p>
          <a:p>
            <a:pPr lvl="2"/>
            <a:r>
              <a:rPr lang="en-US" dirty="0"/>
              <a:t>It is called “</a:t>
            </a:r>
            <a:r>
              <a:rPr lang="en-US" u="sng" dirty="0"/>
              <a:t>the coming</a:t>
            </a:r>
            <a:r>
              <a:rPr lang="en-US" dirty="0"/>
              <a:t> of our Lord Jesus </a:t>
            </a:r>
            <a:r>
              <a:rPr lang="en-US" dirty="0" smtClean="0"/>
              <a:t>Christ.”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is called “</a:t>
            </a:r>
            <a:r>
              <a:rPr lang="en-US" u="sng" dirty="0"/>
              <a:t>the appearing</a:t>
            </a:r>
            <a:r>
              <a:rPr lang="en-US" dirty="0"/>
              <a:t> of our Lord Jesus </a:t>
            </a:r>
            <a:r>
              <a:rPr lang="en-US" dirty="0" smtClean="0"/>
              <a:t>Christ.”</a:t>
            </a:r>
            <a:endParaRPr lang="en-US" sz="1800" dirty="0"/>
          </a:p>
          <a:p>
            <a:pPr lvl="2"/>
            <a:r>
              <a:rPr lang="en-US" dirty="0" smtClean="0"/>
              <a:t>It </a:t>
            </a:r>
            <a:r>
              <a:rPr lang="en-US" dirty="0"/>
              <a:t>is called “</a:t>
            </a:r>
            <a:r>
              <a:rPr lang="en-US" u="sng" dirty="0"/>
              <a:t>the revelation</a:t>
            </a:r>
            <a:r>
              <a:rPr lang="en-US" dirty="0"/>
              <a:t> of our Lord Jesus </a:t>
            </a:r>
            <a:r>
              <a:rPr lang="en-US" dirty="0" smtClean="0"/>
              <a:t>Christ.”</a:t>
            </a:r>
            <a:endParaRPr lang="en-US" sz="1800" dirty="0"/>
          </a:p>
          <a:p>
            <a:pPr lvl="2"/>
            <a:r>
              <a:rPr lang="en-US" dirty="0" smtClean="0"/>
              <a:t>It </a:t>
            </a:r>
            <a:r>
              <a:rPr lang="en-US" dirty="0"/>
              <a:t>is called “</a:t>
            </a:r>
            <a:r>
              <a:rPr lang="en-US" u="sng" dirty="0"/>
              <a:t>the day</a:t>
            </a:r>
            <a:r>
              <a:rPr lang="en-US" dirty="0"/>
              <a:t> of our Lord Jesus </a:t>
            </a:r>
            <a:r>
              <a:rPr lang="en-US" dirty="0" smtClean="0"/>
              <a:t>Christ.”</a:t>
            </a:r>
            <a:endParaRPr lang="en-US" sz="18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New Testament speaks of various “comings” of Christ, both figurative and literal.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The Future Event of the Second Coming of Jesus Christ Is </a:t>
            </a:r>
            <a:r>
              <a:rPr lang="en-US" u="sng" dirty="0"/>
              <a:t>Certain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The second coming of Christ is an absolutely certain event. </a:t>
            </a:r>
            <a:endParaRPr lang="en-US" sz="2000" dirty="0"/>
          </a:p>
          <a:p>
            <a:pPr lvl="2"/>
            <a:r>
              <a:rPr lang="en-US" dirty="0"/>
              <a:t>Jesus Himself promised it (John 14:1-3).</a:t>
            </a:r>
            <a:endParaRPr lang="en-US" sz="1800" dirty="0"/>
          </a:p>
          <a:p>
            <a:pPr lvl="2"/>
            <a:r>
              <a:rPr lang="en-US" dirty="0"/>
              <a:t>The angels testified of it at Jesus’ ascension (Acts 1:9-11).</a:t>
            </a:r>
            <a:endParaRPr lang="en-US" sz="1800" dirty="0"/>
          </a:p>
          <a:p>
            <a:pPr lvl="2"/>
            <a:r>
              <a:rPr lang="en-US" dirty="0"/>
              <a:t>The apostles and inspired penmen of the New Testament focused on it throughout their ministries and writings (1 Cor. 15:50-58; 2 Cor. 5:1-11; Phil. 3:20-21; 1 Thess. 4:13-5:11; 2 Thess. 1:7-9; Heb. 9:28; 2 Pet. 3:3-13; 1 John 3:1-2; Rev. 1:7).</a:t>
            </a:r>
            <a:endParaRPr lang="en-US" sz="1800" dirty="0"/>
          </a:p>
          <a:p>
            <a:pPr lvl="2"/>
            <a:r>
              <a:rPr lang="en-US" dirty="0"/>
              <a:t>The resurrection of Christ guarantees His return (Acts 17:30-31).</a:t>
            </a:r>
            <a:endParaRPr lang="en-US" sz="1800" dirty="0"/>
          </a:p>
          <a:p>
            <a:pPr lvl="1"/>
            <a:r>
              <a:rPr lang="en-US" dirty="0"/>
              <a:t>The second coming of Christ must take place as the culmination of God’s eternal plan.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foretells the thrilling event of Jesus Christ’s second coming and guarantees it!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786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Exact Time of the Second Coming of Christ Is </a:t>
            </a:r>
            <a:r>
              <a:rPr lang="en-US" u="sng" dirty="0"/>
              <a:t>Unknown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Over the centuries, many have tried to predict the timing of Christ’s coming.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clearly teaches that the timing of Jesus’ return is unknown by man.</a:t>
            </a:r>
            <a:endParaRPr lang="en-US" sz="2000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irresponsible and unscriptural to speculate as to a certain timing.  We do not know!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15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Manner of the Second Coming of Christ Is Going to Be </a:t>
            </a:r>
            <a:r>
              <a:rPr lang="en-US" u="sng" dirty="0"/>
              <a:t>Glorious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Jesus will come suddenly, without </a:t>
            </a:r>
            <a:r>
              <a:rPr lang="en-US" dirty="0" smtClean="0"/>
              <a:t>warning.</a:t>
            </a:r>
            <a:endParaRPr lang="en-US" dirty="0"/>
          </a:p>
          <a:p>
            <a:pPr lvl="1"/>
            <a:r>
              <a:rPr lang="en-US" dirty="0"/>
              <a:t>Jesus will come </a:t>
            </a:r>
            <a:r>
              <a:rPr lang="en-US" u="sng" dirty="0"/>
              <a:t>personally</a:t>
            </a:r>
            <a:r>
              <a:rPr lang="en-US" dirty="0"/>
              <a:t> and literally Himself.</a:t>
            </a:r>
          </a:p>
          <a:p>
            <a:pPr lvl="1"/>
            <a:r>
              <a:rPr lang="en-US" dirty="0" smtClean="0"/>
              <a:t>Jesus </a:t>
            </a:r>
            <a:r>
              <a:rPr lang="en-US" dirty="0"/>
              <a:t>will come “</a:t>
            </a:r>
            <a:r>
              <a:rPr lang="en-US" u="sng" dirty="0"/>
              <a:t>in like manner</a:t>
            </a:r>
            <a:r>
              <a:rPr lang="en-US" dirty="0"/>
              <a:t>” as He </a:t>
            </a:r>
            <a:r>
              <a:rPr lang="en-US" dirty="0" smtClean="0"/>
              <a:t>ascended.</a:t>
            </a:r>
            <a:endParaRPr lang="en-US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will come in such a way that “</a:t>
            </a:r>
            <a:r>
              <a:rPr lang="en-US" u="sng" dirty="0"/>
              <a:t>every eye</a:t>
            </a:r>
            <a:r>
              <a:rPr lang="en-US" dirty="0"/>
              <a:t> will see </a:t>
            </a:r>
            <a:r>
              <a:rPr lang="en-US" dirty="0" smtClean="0"/>
              <a:t>Him.”</a:t>
            </a:r>
            <a:endParaRPr lang="en-US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will come “in His glory” and “in the glory of His </a:t>
            </a:r>
            <a:r>
              <a:rPr lang="en-US" dirty="0" smtClean="0"/>
              <a:t>Father.”</a:t>
            </a:r>
          </a:p>
          <a:p>
            <a:pPr lvl="1"/>
            <a:r>
              <a:rPr lang="en-US" dirty="0"/>
              <a:t>Jesus will come with “all the holy </a:t>
            </a:r>
            <a:r>
              <a:rPr lang="en-US" dirty="0" smtClean="0"/>
              <a:t>angels </a:t>
            </a:r>
            <a:r>
              <a:rPr lang="en-US" dirty="0"/>
              <a:t>with </a:t>
            </a:r>
            <a:r>
              <a:rPr lang="en-US" dirty="0" smtClean="0"/>
              <a:t>Him.”</a:t>
            </a:r>
            <a:endParaRPr lang="en-US" dirty="0"/>
          </a:p>
          <a:p>
            <a:pPr lvl="1"/>
            <a:r>
              <a:rPr lang="en-US" dirty="0"/>
              <a:t>Jesus will come “from heaven with a </a:t>
            </a:r>
            <a:r>
              <a:rPr lang="en-US" dirty="0" smtClean="0"/>
              <a:t>shout.”</a:t>
            </a:r>
            <a:endParaRPr lang="en-US" dirty="0"/>
          </a:p>
          <a:p>
            <a:pPr lvl="1"/>
            <a:r>
              <a:rPr lang="en-US" dirty="0"/>
              <a:t>Jesus will come “with the voice of an archangel and with the trumpet of </a:t>
            </a:r>
            <a:r>
              <a:rPr lang="en-US" dirty="0" smtClean="0"/>
              <a:t>God.”</a:t>
            </a:r>
            <a:endParaRPr lang="en-US" dirty="0"/>
          </a:p>
          <a:p>
            <a:pPr lvl="1"/>
            <a:r>
              <a:rPr lang="en-US" dirty="0"/>
              <a:t>Jesus will come “with all His saints” who “have fallen </a:t>
            </a:r>
            <a:r>
              <a:rPr lang="en-US" dirty="0" smtClean="0"/>
              <a:t>asleep.”</a:t>
            </a:r>
            <a:endParaRPr lang="en-US" dirty="0"/>
          </a:p>
          <a:p>
            <a:pPr lvl="1"/>
            <a:r>
              <a:rPr lang="en-US" dirty="0"/>
              <a:t>Jesus will come “to be glorified in His </a:t>
            </a:r>
            <a:r>
              <a:rPr lang="en-US" dirty="0" smtClean="0"/>
              <a:t>saints.”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8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Events of the Second Coming of Christ Will Be Overwhelmingly </a:t>
            </a:r>
            <a:r>
              <a:rPr lang="en-US" u="sng" dirty="0"/>
              <a:t>Spectacular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When Jesus returns, every dead person will be raised at the same </a:t>
            </a:r>
            <a:r>
              <a:rPr lang="en-US" dirty="0" smtClean="0"/>
              <a:t>time.</a:t>
            </a:r>
            <a:endParaRPr lang="en-US" sz="2000" dirty="0"/>
          </a:p>
          <a:p>
            <a:pPr lvl="1"/>
            <a:r>
              <a:rPr lang="en-US" dirty="0"/>
              <a:t>When Jesus returns, those who are still alive will be lifted up from the earth and transformed into the likeness of Christ.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Jesus returns, He will </a:t>
            </a:r>
            <a:r>
              <a:rPr lang="en-US" u="sng" dirty="0"/>
              <a:t>deliver the kingdom</a:t>
            </a:r>
            <a:r>
              <a:rPr lang="en-US" dirty="0"/>
              <a:t> to His </a:t>
            </a:r>
            <a:r>
              <a:rPr lang="en-US" dirty="0" smtClean="0"/>
              <a:t>Father.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Jesus returns, the earth and everything in it will be destroyed</a:t>
            </a:r>
            <a:r>
              <a:rPr lang="en-US" dirty="0" smtClean="0"/>
              <a:t>.</a:t>
            </a:r>
            <a:endParaRPr lang="en-US" sz="2000" dirty="0"/>
          </a:p>
          <a:p>
            <a:pPr lvl="1"/>
            <a:r>
              <a:rPr lang="en-US" dirty="0"/>
              <a:t>When Jesus returns, every person who has ever lived will be judged</a:t>
            </a:r>
            <a:r>
              <a:rPr lang="en-US" dirty="0" smtClean="0"/>
              <a:t>.</a:t>
            </a:r>
            <a:endParaRPr lang="en-US" sz="2000" dirty="0"/>
          </a:p>
          <a:p>
            <a:pPr lvl="1"/>
            <a:r>
              <a:rPr lang="en-US" dirty="0"/>
              <a:t>When Jesus returns, eternal destinies will be rewarded to all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398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At the Second Coming of Christ, </a:t>
            </a:r>
            <a:r>
              <a:rPr lang="en-US" u="sng" dirty="0"/>
              <a:t>Every Dead Person Will Be Raised</a:t>
            </a:r>
            <a:r>
              <a:rPr lang="en-US" dirty="0"/>
              <a:t> at the Same Time!</a:t>
            </a:r>
            <a:endParaRPr lang="en-US" sz="2000" dirty="0"/>
          </a:p>
          <a:p>
            <a:pPr lvl="1"/>
            <a:r>
              <a:rPr lang="en-US" dirty="0"/>
              <a:t>It is important to know that when the Bible speaks of the resurrection of the dead, it is clearly </a:t>
            </a:r>
            <a:r>
              <a:rPr lang="en-US" u="sng" dirty="0"/>
              <a:t>the body</a:t>
            </a:r>
            <a:r>
              <a:rPr lang="en-US" dirty="0"/>
              <a:t> that is being raised from the grave and not the soul or spirit.</a:t>
            </a:r>
            <a:endParaRPr lang="en-US" sz="2000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today are like the Sadducees of Bible times—they do not believe in the resurrection of the </a:t>
            </a:r>
            <a:r>
              <a:rPr lang="en-US" dirty="0" smtClean="0"/>
              <a:t>dead.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doctrine of the resurrection from the dead was known, believed and taught </a:t>
            </a:r>
            <a:r>
              <a:rPr lang="en-US" u="sng" dirty="0"/>
              <a:t>in the Old Testament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doctrine of the resurrection of the dead was taught by </a:t>
            </a:r>
            <a:r>
              <a:rPr lang="en-US" u="sng" dirty="0"/>
              <a:t>Jesus Himself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doctrine of the resurrection was central to the </a:t>
            </a:r>
            <a:r>
              <a:rPr lang="en-US" u="sng" dirty="0"/>
              <a:t>apostles’</a:t>
            </a:r>
            <a:r>
              <a:rPr lang="en-US" dirty="0"/>
              <a:t> preaching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597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At the Second Coming of Christ, </a:t>
            </a:r>
            <a:r>
              <a:rPr lang="en-US" u="sng" dirty="0"/>
              <a:t>Every Dead Person Will Be Raised</a:t>
            </a:r>
            <a:r>
              <a:rPr lang="en-US" dirty="0"/>
              <a:t> at the Same Time!</a:t>
            </a:r>
            <a:endParaRPr lang="en-US" sz="2000" dirty="0"/>
          </a:p>
          <a:p>
            <a:pPr lvl="1">
              <a:buFont typeface="+mj-lt"/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doctrine of the resurrection of the dead is taught emphatically in </a:t>
            </a:r>
            <a:r>
              <a:rPr lang="en-US" u="sng" dirty="0"/>
              <a:t>1 Corinthians 15</a:t>
            </a:r>
            <a:r>
              <a:rPr lang="en-US" dirty="0"/>
              <a:t>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The </a:t>
            </a:r>
            <a:r>
              <a:rPr lang="en-US" dirty="0"/>
              <a:t>apostle John described the resurrection in the closing pages of the Bible.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Here </a:t>
            </a:r>
            <a:r>
              <a:rPr lang="en-US" dirty="0"/>
              <a:t>is a key point: The resurrection of the dead involves </a:t>
            </a:r>
            <a:r>
              <a:rPr lang="en-US" u="sng" dirty="0"/>
              <a:t>all</a:t>
            </a:r>
            <a:r>
              <a:rPr lang="en-US" dirty="0"/>
              <a:t> of the dead, the righteous and the unrighteous, </a:t>
            </a:r>
            <a:r>
              <a:rPr lang="en-US" u="sng" dirty="0"/>
              <a:t>at the same time</a:t>
            </a:r>
            <a:r>
              <a:rPr lang="en-US" dirty="0"/>
              <a:t>.</a:t>
            </a:r>
            <a:endParaRPr lang="en-US" sz="2000" dirty="0"/>
          </a:p>
          <a:p>
            <a:pPr lvl="1">
              <a:buAutoNum type="alphaUcPeriod" startAt="6"/>
            </a:pPr>
            <a:r>
              <a:rPr lang="en-US" dirty="0" smtClean="0"/>
              <a:t>While </a:t>
            </a:r>
            <a:r>
              <a:rPr lang="en-US" dirty="0"/>
              <a:t>all will be raised at the same time, the righteous and unrighteous will experience two very different resurrections.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888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Second Coming of Christ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At the Second Coming of Christ, </a:t>
            </a:r>
            <a:r>
              <a:rPr lang="en-US" u="sng" dirty="0"/>
              <a:t>the Earth and Everything in It</a:t>
            </a:r>
            <a:r>
              <a:rPr lang="en-US" dirty="0"/>
              <a:t> Will Be Destroyed.</a:t>
            </a:r>
            <a:endParaRPr lang="en-US" sz="2000" dirty="0"/>
          </a:p>
          <a:p>
            <a:pPr lvl="1"/>
            <a:r>
              <a:rPr lang="en-US" dirty="0"/>
              <a:t>When all of the people (living and dead) are removed from the earth, the Bible plainly teaches that this material planet, and everything in it, will be destroyed by fire.</a:t>
            </a:r>
            <a:endParaRPr lang="en-US" sz="2000" dirty="0"/>
          </a:p>
          <a:p>
            <a:pPr lvl="1"/>
            <a:r>
              <a:rPr lang="en-US" dirty="0"/>
              <a:t>The Bible teaches that this will happen on the very day that Christ returns.</a:t>
            </a:r>
            <a:endParaRPr lang="en-US" sz="2000" dirty="0"/>
          </a:p>
          <a:p>
            <a:pPr lvl="1"/>
            <a:r>
              <a:rPr lang="en-US" dirty="0"/>
              <a:t>However, some are teaching that the earth will not be destroyed when Christ returns.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makes a clear distinction between </a:t>
            </a:r>
            <a:r>
              <a:rPr lang="en-US" u="sng" dirty="0"/>
              <a:t>heaven and earth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Jesus returns, the earth and everything in it will be </a:t>
            </a:r>
            <a:r>
              <a:rPr lang="en-US" u="sng" dirty="0"/>
              <a:t>destroyed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48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1362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  <vt:lpstr>The Second Coming of Christ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128</cp:revision>
  <dcterms:created xsi:type="dcterms:W3CDTF">2017-01-01T19:17:35Z</dcterms:created>
  <dcterms:modified xsi:type="dcterms:W3CDTF">2017-10-29T19:53:21Z</dcterms:modified>
</cp:coreProperties>
</file>