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8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1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5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076" y="789709"/>
            <a:ext cx="8154786" cy="714895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060657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911242" cy="5212079"/>
          </a:xfrm>
        </p:spPr>
        <p:txBody>
          <a:bodyPr/>
          <a:lstStyle>
            <a:lvl1pPr marL="341313" indent="-341313">
              <a:spcBef>
                <a:spcPts val="500"/>
              </a:spcBef>
              <a:buFont typeface="+mj-lt"/>
              <a:buAutoNum type="romanUcPeriod"/>
              <a:defRPr sz="2400" b="1"/>
            </a:lvl1pPr>
            <a:lvl2pPr marL="690563" indent="-341313">
              <a:buFont typeface="+mj-lt"/>
              <a:buAutoNum type="alphaUcPeriod"/>
              <a:defRPr b="1"/>
            </a:lvl2pPr>
            <a:lvl3pPr marL="973138" indent="-282575">
              <a:buFont typeface="+mj-lt"/>
              <a:buAutoNum type="arabicPeriod"/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286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1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6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9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6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8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74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4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33596-6DA7-479C-A4D1-713A75167D90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8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613" y="5838737"/>
            <a:ext cx="816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Lesson 22</a:t>
            </a:r>
            <a:r>
              <a:rPr lang="en-US" sz="2800" b="1" dirty="0" smtClean="0"/>
              <a:t>:</a:t>
            </a:r>
          </a:p>
          <a:p>
            <a:r>
              <a:rPr lang="en-US" sz="3200" b="1" dirty="0" smtClean="0"/>
              <a:t>Withdraw of Fellowship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4958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 smtClean="0"/>
              <a:t>Withdraw of Fellowship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5"/>
            </a:pPr>
            <a:r>
              <a:rPr lang="en-US" dirty="0"/>
              <a:t>The New Testament Teaches Us “</a:t>
            </a:r>
            <a:r>
              <a:rPr lang="en-US" u="sng" dirty="0"/>
              <a:t>Why</a:t>
            </a:r>
            <a:r>
              <a:rPr lang="en-US" dirty="0"/>
              <a:t>” Fellowship Is to Be Withdrawn.</a:t>
            </a:r>
            <a:endParaRPr lang="en-US" sz="2000" dirty="0"/>
          </a:p>
          <a:p>
            <a:pPr lvl="1">
              <a:buFont typeface="+mj-lt"/>
              <a:buAutoNum type="alphaUcPeriod" startAt="4"/>
            </a:pPr>
            <a:r>
              <a:rPr lang="en-US" dirty="0" smtClean="0"/>
              <a:t>The New Testament commands withdraw because God wants </a:t>
            </a:r>
            <a:r>
              <a:rPr lang="en-US" u="sng" dirty="0" smtClean="0"/>
              <a:t>the world</a:t>
            </a:r>
            <a:r>
              <a:rPr lang="en-US" dirty="0" smtClean="0"/>
              <a:t> to be saved.</a:t>
            </a:r>
            <a:endParaRPr lang="en-US" sz="2000" dirty="0" smtClean="0"/>
          </a:p>
          <a:p>
            <a:pPr lvl="2"/>
            <a:r>
              <a:rPr lang="en-US" dirty="0" smtClean="0"/>
              <a:t>In all that the church does, the Lord must be exalted and magnified!</a:t>
            </a:r>
            <a:endParaRPr lang="en-US" sz="1800" dirty="0" smtClean="0"/>
          </a:p>
          <a:p>
            <a:pPr lvl="2"/>
            <a:r>
              <a:rPr lang="en-US" dirty="0" smtClean="0"/>
              <a:t>The image of the Lord’s church to outsiders is critical in the conversion effort.</a:t>
            </a:r>
            <a:endParaRPr lang="en-US" sz="1800" dirty="0" smtClean="0"/>
          </a:p>
          <a:p>
            <a:pPr lvl="2"/>
            <a:r>
              <a:rPr lang="en-US" dirty="0" smtClean="0"/>
              <a:t>God’s design for withdraw of fellowship is to preserve the image of the church in the eyes of the world.</a:t>
            </a:r>
            <a:endParaRPr lang="en-US" sz="1800" dirty="0" smtClean="0"/>
          </a:p>
          <a:p>
            <a:pPr lvl="1">
              <a:buAutoNum type="alphaUcPeriod" startAt="4"/>
            </a:pPr>
            <a:r>
              <a:rPr lang="en-US" dirty="0" smtClean="0"/>
              <a:t>Many have misunderstood withdraw of fellowship and its purpose.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2665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 smtClean="0"/>
              <a:t>Withdraw of Fellowship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6"/>
            </a:pPr>
            <a:r>
              <a:rPr lang="en-US" dirty="0"/>
              <a:t>The New Testament Teaches Us “</a:t>
            </a:r>
            <a:r>
              <a:rPr lang="en-US" u="sng" dirty="0"/>
              <a:t>How</a:t>
            </a:r>
            <a:r>
              <a:rPr lang="en-US" dirty="0"/>
              <a:t>” Fellowship Is to Be Withdrawn.</a:t>
            </a:r>
            <a:endParaRPr lang="en-US" sz="2000" dirty="0"/>
          </a:p>
          <a:p>
            <a:pPr lvl="1"/>
            <a:r>
              <a:rPr lang="en-US" dirty="0"/>
              <a:t>Scripture teaches that withdrawing is to be done by </a:t>
            </a:r>
            <a:r>
              <a:rPr lang="en-US" u="sng" dirty="0"/>
              <a:t>the authority of Christ</a:t>
            </a:r>
            <a:r>
              <a:rPr lang="en-US" dirty="0"/>
              <a:t>.</a:t>
            </a:r>
            <a:endParaRPr lang="en-US" sz="2000" dirty="0"/>
          </a:p>
          <a:p>
            <a:pPr lvl="2"/>
            <a:r>
              <a:rPr lang="en-US" dirty="0"/>
              <a:t>The practice of withdrawing fellowship is not based on any man-made authority.</a:t>
            </a:r>
            <a:endParaRPr lang="en-US" sz="1800" dirty="0"/>
          </a:p>
          <a:p>
            <a:pPr lvl="2"/>
            <a:r>
              <a:rPr lang="en-US" dirty="0" smtClean="0"/>
              <a:t>The </a:t>
            </a:r>
            <a:r>
              <a:rPr lang="en-US" dirty="0"/>
              <a:t>practice of withdrawing fellowship is based on authority directly from heaven!</a:t>
            </a:r>
            <a:endParaRPr lang="en-US" sz="1800" dirty="0"/>
          </a:p>
          <a:p>
            <a:pPr lvl="2"/>
            <a:r>
              <a:rPr lang="en-US" dirty="0" smtClean="0"/>
              <a:t>The </a:t>
            </a:r>
            <a:r>
              <a:rPr lang="en-US" dirty="0"/>
              <a:t>practice of withdrawing fellowship is following the </a:t>
            </a:r>
            <a:r>
              <a:rPr lang="en-US" u="sng" dirty="0"/>
              <a:t>lead of Jesus Himself</a:t>
            </a:r>
            <a:r>
              <a:rPr lang="en-US" dirty="0" smtClean="0"/>
              <a:t>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3808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 smtClean="0"/>
              <a:t>Withdraw of Fellowship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6"/>
            </a:pPr>
            <a:r>
              <a:rPr lang="en-US" dirty="0"/>
              <a:t>The New Testament Teaches Us “</a:t>
            </a:r>
            <a:r>
              <a:rPr lang="en-US" u="sng" dirty="0"/>
              <a:t>How</a:t>
            </a:r>
            <a:r>
              <a:rPr lang="en-US" dirty="0"/>
              <a:t>” Fellowship Is to Be Withdrawn.</a:t>
            </a:r>
            <a:endParaRPr lang="en-US" sz="2000" dirty="0"/>
          </a:p>
          <a:p>
            <a:pPr lvl="1">
              <a:buFont typeface="+mj-lt"/>
              <a:buAutoNum type="alphaUcPeriod" startAt="2"/>
            </a:pPr>
            <a:r>
              <a:rPr lang="en-US" dirty="0" smtClean="0"/>
              <a:t>Scripture </a:t>
            </a:r>
            <a:r>
              <a:rPr lang="en-US" dirty="0"/>
              <a:t>teaches that withdrawing is to be done by the church, in a public assembly.</a:t>
            </a:r>
            <a:endParaRPr lang="en-US" sz="2000" dirty="0"/>
          </a:p>
          <a:p>
            <a:pPr lvl="2"/>
            <a:r>
              <a:rPr lang="en-US" dirty="0"/>
              <a:t>Withdraw of fellowship is an action to be done when the church is “gathered together.”</a:t>
            </a:r>
            <a:endParaRPr lang="en-US" sz="1800" dirty="0"/>
          </a:p>
          <a:p>
            <a:pPr lvl="2"/>
            <a:r>
              <a:rPr lang="en-US" dirty="0" smtClean="0"/>
              <a:t>Withdraw </a:t>
            </a:r>
            <a:r>
              <a:rPr lang="en-US" dirty="0"/>
              <a:t>of fellowship is an action to be done by the </a:t>
            </a:r>
            <a:r>
              <a:rPr lang="en-US" u="sng" dirty="0"/>
              <a:t>whole church</a:t>
            </a:r>
            <a:r>
              <a:rPr lang="en-US" dirty="0"/>
              <a:t>, and not just the eldership.</a:t>
            </a:r>
            <a:endParaRPr lang="en-US" sz="1800" dirty="0"/>
          </a:p>
          <a:p>
            <a:pPr lvl="2"/>
            <a:r>
              <a:rPr lang="en-US" dirty="0" smtClean="0"/>
              <a:t>Withdraw </a:t>
            </a:r>
            <a:r>
              <a:rPr lang="en-US" dirty="0"/>
              <a:t>of fellowship is not done in secret or only by the church leadership.</a:t>
            </a:r>
            <a:endParaRPr lang="en-US" sz="1800" dirty="0"/>
          </a:p>
          <a:p>
            <a:pPr lvl="2"/>
            <a:r>
              <a:rPr lang="en-US" dirty="0"/>
              <a:t>Withdraw of fellowship is to be implemented and practiced by the entire congregation.</a:t>
            </a:r>
            <a:endParaRPr lang="en-US" sz="1800" dirty="0"/>
          </a:p>
          <a:p>
            <a:pPr lvl="1">
              <a:buAutoNum type="alphaUcPeriod" startAt="2"/>
            </a:pPr>
            <a:r>
              <a:rPr lang="en-US" dirty="0" smtClean="0"/>
              <a:t>Scripture </a:t>
            </a:r>
            <a:r>
              <a:rPr lang="en-US" dirty="0"/>
              <a:t>teaches that withdrawing is to be done with </a:t>
            </a:r>
            <a:r>
              <a:rPr lang="en-US" u="sng" dirty="0"/>
              <a:t>urgency</a:t>
            </a:r>
            <a:r>
              <a:rPr lang="en-US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3122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 smtClean="0"/>
              <a:t>Withdraw of Fellowship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6"/>
            </a:pPr>
            <a:r>
              <a:rPr lang="en-US" dirty="0"/>
              <a:t>The New Testament Teaches Us “</a:t>
            </a:r>
            <a:r>
              <a:rPr lang="en-US" u="sng" dirty="0"/>
              <a:t>How</a:t>
            </a:r>
            <a:r>
              <a:rPr lang="en-US" dirty="0"/>
              <a:t>” Fellowship Is to Be Withdrawn.</a:t>
            </a:r>
            <a:endParaRPr lang="en-US" sz="2000" dirty="0"/>
          </a:p>
          <a:p>
            <a:pPr lvl="1">
              <a:buFont typeface="+mj-lt"/>
              <a:buAutoNum type="alphaUcPeriod" startAt="4"/>
            </a:pPr>
            <a:r>
              <a:rPr lang="en-US" dirty="0" smtClean="0"/>
              <a:t>Scripture </a:t>
            </a:r>
            <a:r>
              <a:rPr lang="en-US" dirty="0"/>
              <a:t>teaches that withdrawing is to be done in a methodical and prayer-filled procedure.</a:t>
            </a:r>
            <a:endParaRPr lang="en-US" sz="2000" dirty="0"/>
          </a:p>
          <a:p>
            <a:pPr lvl="2"/>
            <a:r>
              <a:rPr lang="en-US" dirty="0"/>
              <a:t>There are obviously multiple steps involved in the process of withdrawing fellowship.</a:t>
            </a:r>
            <a:endParaRPr lang="en-US" sz="1800" dirty="0"/>
          </a:p>
          <a:p>
            <a:pPr lvl="2"/>
            <a:r>
              <a:rPr lang="en-US" dirty="0" smtClean="0"/>
              <a:t>Step </a:t>
            </a:r>
            <a:r>
              <a:rPr lang="en-US" dirty="0"/>
              <a:t>#1:  </a:t>
            </a:r>
            <a:r>
              <a:rPr lang="en-US" u="sng" dirty="0"/>
              <a:t>Be mindful</a:t>
            </a:r>
            <a:r>
              <a:rPr lang="en-US" dirty="0"/>
              <a:t> of all brethren and their spiritual condition.</a:t>
            </a:r>
            <a:endParaRPr lang="en-US" sz="1800" dirty="0"/>
          </a:p>
          <a:p>
            <a:pPr lvl="2"/>
            <a:r>
              <a:rPr lang="en-US" dirty="0" smtClean="0"/>
              <a:t>Step </a:t>
            </a:r>
            <a:r>
              <a:rPr lang="en-US" dirty="0"/>
              <a:t>#2:  </a:t>
            </a:r>
            <a:r>
              <a:rPr lang="en-US" u="sng" dirty="0"/>
              <a:t>Warn</a:t>
            </a:r>
            <a:r>
              <a:rPr lang="en-US" dirty="0"/>
              <a:t> the wayward brother.</a:t>
            </a:r>
            <a:endParaRPr lang="en-US" sz="1800" dirty="0"/>
          </a:p>
          <a:p>
            <a:pPr lvl="2"/>
            <a:r>
              <a:rPr lang="en-US" dirty="0" smtClean="0"/>
              <a:t>Step </a:t>
            </a:r>
            <a:r>
              <a:rPr lang="en-US" dirty="0"/>
              <a:t>#3:  Make every effort to </a:t>
            </a:r>
            <a:r>
              <a:rPr lang="en-US" u="sng" dirty="0"/>
              <a:t>restore</a:t>
            </a:r>
            <a:r>
              <a:rPr lang="en-US" dirty="0"/>
              <a:t> the brother.</a:t>
            </a:r>
            <a:endParaRPr lang="en-US" sz="1800" dirty="0"/>
          </a:p>
          <a:p>
            <a:pPr lvl="2"/>
            <a:r>
              <a:rPr lang="en-US" dirty="0" smtClean="0"/>
              <a:t>Step </a:t>
            </a:r>
            <a:r>
              <a:rPr lang="en-US" dirty="0"/>
              <a:t>#4:  </a:t>
            </a:r>
            <a:r>
              <a:rPr lang="en-US" u="sng" dirty="0"/>
              <a:t>Withdraw fellowship</a:t>
            </a:r>
            <a:r>
              <a:rPr lang="en-US" dirty="0"/>
              <a:t> from the erring brother.</a:t>
            </a:r>
            <a:endParaRPr lang="en-US" sz="1800" dirty="0"/>
          </a:p>
          <a:p>
            <a:pPr lvl="1">
              <a:buAutoNum type="alphaUcPeriod" startAt="4"/>
            </a:pPr>
            <a:r>
              <a:rPr lang="en-US" dirty="0" smtClean="0"/>
              <a:t>Scripture </a:t>
            </a:r>
            <a:r>
              <a:rPr lang="en-US" dirty="0"/>
              <a:t>teaches that withdrawing is to be done as an ongoing endeavor to restore.</a:t>
            </a:r>
            <a:endParaRPr lang="en-US" sz="2000" dirty="0"/>
          </a:p>
          <a:p>
            <a:pPr lvl="1">
              <a:buAutoNum type="alphaUcPeriod" startAt="4"/>
            </a:pPr>
            <a:r>
              <a:rPr lang="en-US" dirty="0" smtClean="0"/>
              <a:t>Scripture </a:t>
            </a:r>
            <a:r>
              <a:rPr lang="en-US" dirty="0"/>
              <a:t>teaches that withdrawing is to be done as an act of </a:t>
            </a:r>
            <a:r>
              <a:rPr lang="en-US" u="sng" dirty="0"/>
              <a:t>love</a:t>
            </a:r>
            <a:r>
              <a:rPr lang="en-US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464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 smtClean="0"/>
              <a:t>Withdraw of Fellowship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7"/>
            </a:pPr>
            <a:r>
              <a:rPr lang="en-US" dirty="0"/>
              <a:t>The New Testament Teaches Us That Withdrawing Fellowship Is Effective in Its Purpose.</a:t>
            </a:r>
            <a:endParaRPr lang="en-US" sz="2000" dirty="0"/>
          </a:p>
          <a:p>
            <a:pPr lvl="1"/>
            <a:r>
              <a:rPr lang="en-US" dirty="0"/>
              <a:t>Every person on this earth—Christian and non-Christian—possesses freedom of will, which they may exercise to their heart’s content, regardless of our wishes or efforts.</a:t>
            </a:r>
            <a:endParaRPr lang="en-US" sz="2000" dirty="0"/>
          </a:p>
          <a:p>
            <a:pPr lvl="1"/>
            <a:r>
              <a:rPr lang="en-US" dirty="0" smtClean="0"/>
              <a:t>Scripture </a:t>
            </a:r>
            <a:r>
              <a:rPr lang="en-US" dirty="0"/>
              <a:t>teaches us that withdrawing fellowship can cause an erring brother to return.</a:t>
            </a:r>
            <a:endParaRPr lang="en-US" sz="2000" dirty="0"/>
          </a:p>
          <a:p>
            <a:pPr lvl="1"/>
            <a:r>
              <a:rPr lang="en-US" dirty="0" smtClean="0"/>
              <a:t>Scripture </a:t>
            </a:r>
            <a:r>
              <a:rPr lang="en-US" dirty="0"/>
              <a:t>teaches us how the church must respond when an erring brother returns.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374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 smtClean="0"/>
              <a:t>Withdraw of Fellowship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One of the Great Blessings of Being in Christ Is the </a:t>
            </a:r>
            <a:r>
              <a:rPr lang="en-US" u="sng" dirty="0"/>
              <a:t>Fellowship</a:t>
            </a:r>
            <a:r>
              <a:rPr lang="en-US" dirty="0"/>
              <a:t> Enjoyed.</a:t>
            </a:r>
            <a:endParaRPr lang="en-US" sz="2000" dirty="0"/>
          </a:p>
          <a:p>
            <a:pPr lvl="1"/>
            <a:r>
              <a:rPr lang="en-US" dirty="0"/>
              <a:t>The word “fellowship” comes from the Greek word </a:t>
            </a:r>
            <a:r>
              <a:rPr lang="en-US" i="1" dirty="0" err="1"/>
              <a:t>koinonia</a:t>
            </a:r>
            <a:r>
              <a:rPr lang="en-US" i="1" dirty="0"/>
              <a:t>, </a:t>
            </a:r>
            <a:r>
              <a:rPr lang="en-US" dirty="0"/>
              <a:t>which means “partnership, association, joint participation, sharing” (see Thayer 352).</a:t>
            </a:r>
            <a:endParaRPr lang="en-US" sz="2000" dirty="0"/>
          </a:p>
          <a:p>
            <a:pPr lvl="1"/>
            <a:r>
              <a:rPr lang="en-US" dirty="0" smtClean="0"/>
              <a:t>When </a:t>
            </a:r>
            <a:r>
              <a:rPr lang="en-US" dirty="0"/>
              <a:t>one is “baptized into Christ” (Gal. 3:27), he enters into a wonderful fellowship with the </a:t>
            </a:r>
            <a:r>
              <a:rPr lang="en-US" u="sng" dirty="0"/>
              <a:t>Godhead</a:t>
            </a:r>
            <a:r>
              <a:rPr lang="en-US" dirty="0"/>
              <a:t>—a </a:t>
            </a:r>
            <a:r>
              <a:rPr lang="en-US" u="sng" dirty="0"/>
              <a:t>vertical</a:t>
            </a:r>
            <a:r>
              <a:rPr lang="en-US" dirty="0"/>
              <a:t> fellowship.</a:t>
            </a:r>
            <a:endParaRPr lang="en-US" sz="2000" dirty="0"/>
          </a:p>
          <a:p>
            <a:pPr lvl="1"/>
            <a:r>
              <a:rPr lang="en-US" dirty="0" smtClean="0"/>
              <a:t>When </a:t>
            </a:r>
            <a:r>
              <a:rPr lang="en-US" dirty="0"/>
              <a:t>one is “baptized into one body” (1 Cor. 12:13), he enters into a wonderful fellowship with </a:t>
            </a:r>
            <a:r>
              <a:rPr lang="en-US" u="sng" dirty="0"/>
              <a:t>fellow Christians</a:t>
            </a:r>
            <a:r>
              <a:rPr lang="en-US" dirty="0"/>
              <a:t> in the body of Christ—a </a:t>
            </a:r>
            <a:r>
              <a:rPr lang="en-US" u="sng" dirty="0"/>
              <a:t>horizontal</a:t>
            </a:r>
            <a:r>
              <a:rPr lang="en-US" dirty="0"/>
              <a:t> fellowship.</a:t>
            </a:r>
            <a:endParaRPr lang="en-US" sz="2000" dirty="0"/>
          </a:p>
          <a:p>
            <a:pPr lvl="1"/>
            <a:r>
              <a:rPr lang="en-US" dirty="0" smtClean="0"/>
              <a:t>This </a:t>
            </a:r>
            <a:r>
              <a:rPr lang="en-US" dirty="0"/>
              <a:t>wonderful fellowship is </a:t>
            </a:r>
            <a:r>
              <a:rPr lang="en-US" u="sng" dirty="0"/>
              <a:t>conditional</a:t>
            </a:r>
            <a:r>
              <a:rPr lang="en-US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833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 smtClean="0"/>
              <a:t>Withdraw of Fellowship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2"/>
            </a:pPr>
            <a:r>
              <a:rPr lang="en-US" dirty="0"/>
              <a:t>There Are Times When a Christian </a:t>
            </a:r>
            <a:r>
              <a:rPr lang="en-US" u="sng" dirty="0"/>
              <a:t>Must Withdraw</a:t>
            </a:r>
            <a:r>
              <a:rPr lang="en-US" dirty="0"/>
              <a:t> His Fellowship from Some.</a:t>
            </a:r>
            <a:endParaRPr lang="en-US" sz="2000" dirty="0"/>
          </a:p>
          <a:p>
            <a:pPr lvl="1"/>
            <a:r>
              <a:rPr lang="en-US" dirty="0"/>
              <a:t>Because fellowship is such a special gift bestowed by God, it must also be limited by the standards that He imposes.</a:t>
            </a:r>
            <a:endParaRPr lang="en-US" sz="2000" dirty="0"/>
          </a:p>
          <a:p>
            <a:pPr lvl="1"/>
            <a:r>
              <a:rPr lang="en-US" dirty="0"/>
              <a:t>The fellowship of a Christian is not to be extended to the sinful ways of the world.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fellowship of a Christian is not to be extended to </a:t>
            </a:r>
            <a:r>
              <a:rPr lang="en-US" u="sng" dirty="0"/>
              <a:t>brethren living in sin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 smtClean="0"/>
              <a:t>Therefore</a:t>
            </a:r>
            <a:r>
              <a:rPr lang="en-US" dirty="0"/>
              <a:t>, it must be noted that God </a:t>
            </a:r>
            <a:r>
              <a:rPr lang="en-US" u="sng" dirty="0"/>
              <a:t>commands</a:t>
            </a:r>
            <a:r>
              <a:rPr lang="en-US" dirty="0"/>
              <a:t> Christians to withdraw from brethren who choose to walk outside “the light.”  This is not optional.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subject of withdrawing fellowship is certainly a difficult subject to study.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3078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 smtClean="0"/>
              <a:t>Withdraw of Fellowship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2" y="1645920"/>
            <a:ext cx="8986057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3"/>
            </a:pPr>
            <a:r>
              <a:rPr lang="en-US" dirty="0"/>
              <a:t>The New Testament Teaches Us “</a:t>
            </a:r>
            <a:r>
              <a:rPr lang="en-US" u="sng" dirty="0"/>
              <a:t>What</a:t>
            </a:r>
            <a:r>
              <a:rPr lang="en-US" dirty="0"/>
              <a:t>” Withdraw of Fellowship Is.</a:t>
            </a:r>
            <a:endParaRPr lang="en-US" sz="2000" dirty="0"/>
          </a:p>
          <a:p>
            <a:pPr lvl="1"/>
            <a:r>
              <a:rPr lang="en-US" dirty="0"/>
              <a:t>Fellowship with Christ and with His church is a precious blessing for Christians to enjoy.</a:t>
            </a:r>
            <a:endParaRPr lang="en-US" sz="2000" dirty="0"/>
          </a:p>
          <a:p>
            <a:pPr lvl="1"/>
            <a:r>
              <a:rPr lang="en-US" dirty="0" smtClean="0"/>
              <a:t>Christians </a:t>
            </a:r>
            <a:r>
              <a:rPr lang="en-US" dirty="0"/>
              <a:t>are instructed to “</a:t>
            </a:r>
            <a:r>
              <a:rPr lang="en-US" u="sng" dirty="0"/>
              <a:t>withdraw from</a:t>
            </a:r>
            <a:r>
              <a:rPr lang="en-US" dirty="0"/>
              <a:t>” (2 Thess. 3:6).</a:t>
            </a:r>
            <a:endParaRPr lang="en-US" sz="2000" dirty="0"/>
          </a:p>
          <a:p>
            <a:pPr lvl="1"/>
            <a:r>
              <a:rPr lang="en-US" dirty="0" smtClean="0"/>
              <a:t>Christians </a:t>
            </a:r>
            <a:r>
              <a:rPr lang="en-US" dirty="0"/>
              <a:t>are instructed to “</a:t>
            </a:r>
            <a:r>
              <a:rPr lang="en-US" u="sng" dirty="0"/>
              <a:t>put away from</a:t>
            </a:r>
            <a:r>
              <a:rPr lang="en-US" dirty="0"/>
              <a:t>” or have “taken away from” (1 Cor. 5:2, 13).</a:t>
            </a:r>
            <a:endParaRPr lang="en-US" sz="2000" dirty="0"/>
          </a:p>
          <a:p>
            <a:pPr lvl="1"/>
            <a:r>
              <a:rPr lang="en-US" dirty="0" smtClean="0"/>
              <a:t>Christians </a:t>
            </a:r>
            <a:r>
              <a:rPr lang="en-US" dirty="0"/>
              <a:t>are instructed to “</a:t>
            </a:r>
            <a:r>
              <a:rPr lang="en-US" u="sng" dirty="0"/>
              <a:t>avoid</a:t>
            </a:r>
            <a:r>
              <a:rPr lang="en-US" dirty="0"/>
              <a:t>” (Rom. 16:17).</a:t>
            </a:r>
            <a:endParaRPr lang="en-US" sz="2000" dirty="0"/>
          </a:p>
          <a:p>
            <a:pPr lvl="1"/>
            <a:r>
              <a:rPr lang="en-US" dirty="0" smtClean="0"/>
              <a:t>Christians </a:t>
            </a:r>
            <a:r>
              <a:rPr lang="en-US" dirty="0"/>
              <a:t>are instructed to “</a:t>
            </a:r>
            <a:r>
              <a:rPr lang="en-US" u="sng" dirty="0"/>
              <a:t>reject</a:t>
            </a:r>
            <a:r>
              <a:rPr lang="en-US" dirty="0"/>
              <a:t>” (Tit. 3:10-11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Christians are instructed to “</a:t>
            </a:r>
            <a:r>
              <a:rPr lang="en-US" u="sng" dirty="0" smtClean="0"/>
              <a:t>purge out</a:t>
            </a:r>
            <a:r>
              <a:rPr lang="en-US" dirty="0" smtClean="0"/>
              <a:t> the old leaven” (1 Cor. 5:7).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23914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 smtClean="0"/>
              <a:t>Withdraw of Fellowship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2" y="1645920"/>
            <a:ext cx="8986057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3"/>
            </a:pPr>
            <a:r>
              <a:rPr lang="en-US" dirty="0"/>
              <a:t>The New Testament Teaches Us “</a:t>
            </a:r>
            <a:r>
              <a:rPr lang="en-US" u="sng" dirty="0"/>
              <a:t>What</a:t>
            </a:r>
            <a:r>
              <a:rPr lang="en-US" dirty="0"/>
              <a:t>” Withdraw of Fellowship Is.</a:t>
            </a:r>
            <a:endParaRPr lang="en-US" sz="2000" dirty="0"/>
          </a:p>
          <a:p>
            <a:pPr lvl="1">
              <a:buFont typeface="+mj-lt"/>
              <a:buAutoNum type="alphaUcPeriod" startAt="7"/>
            </a:pPr>
            <a:r>
              <a:rPr lang="en-US" dirty="0" smtClean="0"/>
              <a:t>Christians </a:t>
            </a:r>
            <a:r>
              <a:rPr lang="en-US" dirty="0"/>
              <a:t>are instructed “not to </a:t>
            </a:r>
            <a:r>
              <a:rPr lang="en-US" u="sng" dirty="0"/>
              <a:t>keep company with</a:t>
            </a:r>
            <a:r>
              <a:rPr lang="en-US" dirty="0"/>
              <a:t>” (1 Cor. 5:11).</a:t>
            </a:r>
            <a:endParaRPr lang="en-US" sz="2000" dirty="0"/>
          </a:p>
          <a:p>
            <a:pPr lvl="1">
              <a:buAutoNum type="alphaUcPeriod" startAt="7"/>
            </a:pPr>
            <a:r>
              <a:rPr lang="en-US" dirty="0" smtClean="0"/>
              <a:t>Christians </a:t>
            </a:r>
            <a:r>
              <a:rPr lang="en-US" dirty="0"/>
              <a:t>are instructed to “</a:t>
            </a:r>
            <a:r>
              <a:rPr lang="en-US" u="sng" dirty="0"/>
              <a:t>note</a:t>
            </a:r>
            <a:r>
              <a:rPr lang="en-US" dirty="0"/>
              <a:t> that person” (2 Thess. 3:14).</a:t>
            </a:r>
            <a:endParaRPr lang="en-US" sz="2000" dirty="0"/>
          </a:p>
          <a:p>
            <a:pPr lvl="1">
              <a:buAutoNum type="alphaUcPeriod" startAt="7"/>
            </a:pPr>
            <a:r>
              <a:rPr lang="en-US" dirty="0" smtClean="0"/>
              <a:t>Christians </a:t>
            </a:r>
            <a:r>
              <a:rPr lang="en-US" dirty="0"/>
              <a:t>are instructed to “</a:t>
            </a:r>
            <a:r>
              <a:rPr lang="en-US" u="sng" dirty="0"/>
              <a:t>keep an eye on</a:t>
            </a:r>
            <a:r>
              <a:rPr lang="en-US" dirty="0"/>
              <a:t>” (Rom. 16:17).</a:t>
            </a:r>
            <a:endParaRPr lang="en-US" sz="2000" dirty="0"/>
          </a:p>
          <a:p>
            <a:pPr lvl="1">
              <a:buAutoNum type="alphaUcPeriod" startAt="7"/>
            </a:pPr>
            <a:r>
              <a:rPr lang="en-US" dirty="0" smtClean="0"/>
              <a:t>Christians </a:t>
            </a:r>
            <a:r>
              <a:rPr lang="en-US" dirty="0"/>
              <a:t>are instructed to “</a:t>
            </a:r>
            <a:r>
              <a:rPr lang="en-US" u="sng" dirty="0"/>
              <a:t>deliver such a one to Satan</a:t>
            </a:r>
            <a:r>
              <a:rPr lang="en-US" dirty="0"/>
              <a:t>” (1 Cor. 5:5).</a:t>
            </a:r>
            <a:endParaRPr lang="en-US" sz="2000" dirty="0"/>
          </a:p>
          <a:p>
            <a:pPr lvl="1">
              <a:buAutoNum type="alphaUcPeriod" startAt="7"/>
            </a:pPr>
            <a:r>
              <a:rPr lang="en-US" dirty="0" smtClean="0"/>
              <a:t>Christians </a:t>
            </a:r>
            <a:r>
              <a:rPr lang="en-US" dirty="0"/>
              <a:t>are instructed to “let him be to you like a heathen and a tax collector” (Mt. 18:17).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1462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 smtClean="0"/>
              <a:t>Withdraw of Fellowship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4"/>
            </a:pPr>
            <a:r>
              <a:rPr lang="en-US" dirty="0"/>
              <a:t>The New Testament Teaches Us “</a:t>
            </a:r>
            <a:r>
              <a:rPr lang="en-US" u="sng" dirty="0"/>
              <a:t>From Whom</a:t>
            </a:r>
            <a:r>
              <a:rPr lang="en-US" dirty="0"/>
              <a:t>” Fellowship Is to Be Withdrawn.</a:t>
            </a:r>
            <a:endParaRPr lang="en-US" sz="2000" dirty="0"/>
          </a:p>
          <a:p>
            <a:pPr lvl="1"/>
            <a:r>
              <a:rPr lang="en-US" dirty="0"/>
              <a:t>The subject of withdraw of fellowship can be a very difficult and sensitive matter, in addition to being very personal.</a:t>
            </a:r>
            <a:endParaRPr lang="en-US" sz="2000" dirty="0"/>
          </a:p>
          <a:p>
            <a:pPr lvl="1"/>
            <a:r>
              <a:rPr lang="en-US" dirty="0"/>
              <a:t>Rather than being left to our own devices, Scripture identifies the sort of person from whom fellowship is to be withdrawn.</a:t>
            </a:r>
            <a:endParaRPr lang="en-US" sz="2000" dirty="0"/>
          </a:p>
          <a:p>
            <a:pPr lvl="1"/>
            <a:r>
              <a:rPr lang="en-US" dirty="0"/>
              <a:t>First of all, it must be noted that the action of withdraw is taken against a Christian.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church is to withdraw fellowship from brethren who “</a:t>
            </a:r>
            <a:r>
              <a:rPr lang="en-US" u="sng" dirty="0"/>
              <a:t>walk disorderly</a:t>
            </a:r>
            <a:r>
              <a:rPr lang="en-US" dirty="0"/>
              <a:t>” (2 Thess. 3:6</a:t>
            </a:r>
            <a:r>
              <a:rPr lang="en-US" dirty="0" smtClean="0"/>
              <a:t>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621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 smtClean="0"/>
              <a:t>Withdraw of Fellowship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4"/>
            </a:pPr>
            <a:r>
              <a:rPr lang="en-US" dirty="0"/>
              <a:t>The New Testament Teaches Us “</a:t>
            </a:r>
            <a:r>
              <a:rPr lang="en-US" u="sng" dirty="0"/>
              <a:t>From Whom</a:t>
            </a:r>
            <a:r>
              <a:rPr lang="en-US" dirty="0"/>
              <a:t>” Fellowship Is to Be Withdrawn.</a:t>
            </a:r>
            <a:endParaRPr lang="en-US" sz="2000" dirty="0"/>
          </a:p>
          <a:p>
            <a:pPr lvl="1">
              <a:buFont typeface="+mj-lt"/>
              <a:buAutoNum type="alphaUcPeriod" startAt="5"/>
            </a:pPr>
            <a:r>
              <a:rPr lang="en-US" dirty="0" smtClean="0"/>
              <a:t>The </a:t>
            </a:r>
            <a:r>
              <a:rPr lang="en-US" dirty="0"/>
              <a:t>church is to withdraw fellowship from brethren who become impenitently </a:t>
            </a:r>
            <a:r>
              <a:rPr lang="en-US" u="sng" dirty="0"/>
              <a:t>enslaved</a:t>
            </a:r>
            <a:r>
              <a:rPr lang="en-US" dirty="0"/>
              <a:t> to a life of </a:t>
            </a:r>
            <a:r>
              <a:rPr lang="en-US" u="sng" dirty="0"/>
              <a:t>habitual sin </a:t>
            </a:r>
            <a:r>
              <a:rPr lang="en-US" dirty="0"/>
              <a:t>(1 Cor. 5:9-11).</a:t>
            </a:r>
            <a:endParaRPr lang="en-US" sz="2000" dirty="0"/>
          </a:p>
          <a:p>
            <a:pPr lvl="1">
              <a:buAutoNum type="alphaUcPeriod" startAt="5"/>
            </a:pPr>
            <a:r>
              <a:rPr lang="en-US" dirty="0" smtClean="0"/>
              <a:t>The </a:t>
            </a:r>
            <a:r>
              <a:rPr lang="en-US" dirty="0"/>
              <a:t>church is to withdraw fellowship from an impenitent brother, who has sinned against a fellow </a:t>
            </a:r>
            <a:r>
              <a:rPr lang="en-US" u="sng" dirty="0"/>
              <a:t>brother in Christ</a:t>
            </a:r>
            <a:r>
              <a:rPr lang="en-US" dirty="0"/>
              <a:t> and refuses to </a:t>
            </a:r>
            <a:r>
              <a:rPr lang="en-US" u="sng" dirty="0"/>
              <a:t>repent</a:t>
            </a:r>
            <a:r>
              <a:rPr lang="en-US" dirty="0"/>
              <a:t> (Matt. 18:15-17).</a:t>
            </a:r>
            <a:endParaRPr lang="en-US" sz="2000" dirty="0"/>
          </a:p>
          <a:p>
            <a:pPr lvl="1">
              <a:buAutoNum type="alphaUcPeriod" startAt="5"/>
            </a:pPr>
            <a:r>
              <a:rPr lang="en-US" dirty="0" smtClean="0"/>
              <a:t>The </a:t>
            </a:r>
            <a:r>
              <a:rPr lang="en-US" dirty="0"/>
              <a:t>church is to withdraw fellowship from one who is factious or </a:t>
            </a:r>
            <a:r>
              <a:rPr lang="en-US" u="sng" dirty="0"/>
              <a:t>divisive</a:t>
            </a:r>
            <a:r>
              <a:rPr lang="en-US" dirty="0"/>
              <a:t> (Rom. 16:17-18; Tit. 3:10-11).</a:t>
            </a:r>
            <a:endParaRPr lang="en-US" sz="2000" dirty="0"/>
          </a:p>
          <a:p>
            <a:pPr lvl="1">
              <a:buAutoNum type="alphaUcPeriod" startAt="5"/>
            </a:pPr>
            <a:r>
              <a:rPr lang="en-US" dirty="0" smtClean="0"/>
              <a:t>The </a:t>
            </a:r>
            <a:r>
              <a:rPr lang="en-US" dirty="0"/>
              <a:t>church is to withdraw fellowship from those who </a:t>
            </a:r>
            <a:r>
              <a:rPr lang="en-US" u="sng" dirty="0"/>
              <a:t>teach false doctrine</a:t>
            </a:r>
            <a:r>
              <a:rPr lang="en-US" dirty="0"/>
              <a:t>.</a:t>
            </a:r>
            <a:endParaRPr lang="en-US" sz="2000" dirty="0"/>
          </a:p>
          <a:p>
            <a:pPr lvl="1">
              <a:buAutoNum type="alphaUcPeriod" startAt="5"/>
            </a:pPr>
            <a:r>
              <a:rPr lang="en-US" dirty="0" smtClean="0"/>
              <a:t>The </a:t>
            </a:r>
            <a:r>
              <a:rPr lang="en-US" dirty="0"/>
              <a:t>church is to withdraw fellowship from those who willfully </a:t>
            </a:r>
            <a:r>
              <a:rPr lang="en-US" u="sng" dirty="0"/>
              <a:t>forsake the assembly</a:t>
            </a:r>
            <a:r>
              <a:rPr lang="en-US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499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 smtClean="0"/>
              <a:t>Withdraw of Fellowship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5"/>
            </a:pPr>
            <a:r>
              <a:rPr lang="en-US" dirty="0"/>
              <a:t>The New Testament Teaches Us “</a:t>
            </a:r>
            <a:r>
              <a:rPr lang="en-US" u="sng" dirty="0"/>
              <a:t>Why</a:t>
            </a:r>
            <a:r>
              <a:rPr lang="en-US" dirty="0"/>
              <a:t>” Fellowship Is to Be Withdrawn.</a:t>
            </a:r>
            <a:endParaRPr lang="en-US" sz="2000" dirty="0"/>
          </a:p>
          <a:p>
            <a:pPr lvl="1"/>
            <a:r>
              <a:rPr lang="en-US" dirty="0"/>
              <a:t>This point is critically important!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New Testament commands withdraw because God wants </a:t>
            </a:r>
            <a:r>
              <a:rPr lang="en-US" u="sng" dirty="0"/>
              <a:t>the wayward</a:t>
            </a:r>
            <a:r>
              <a:rPr lang="en-US" dirty="0"/>
              <a:t> to be saved!</a:t>
            </a:r>
            <a:endParaRPr lang="en-US" sz="2000" dirty="0"/>
          </a:p>
          <a:p>
            <a:pPr lvl="2"/>
            <a:r>
              <a:rPr lang="en-US" dirty="0"/>
              <a:t>God’s design for withdraw of fellowship is to “</a:t>
            </a:r>
            <a:r>
              <a:rPr lang="en-US" u="sng" dirty="0"/>
              <a:t>save</a:t>
            </a:r>
            <a:r>
              <a:rPr lang="en-US" dirty="0"/>
              <a:t>” a wayward brother.</a:t>
            </a:r>
            <a:endParaRPr lang="en-US" sz="1800" dirty="0"/>
          </a:p>
          <a:p>
            <a:pPr lvl="2"/>
            <a:r>
              <a:rPr lang="en-US" dirty="0" smtClean="0"/>
              <a:t>God’s </a:t>
            </a:r>
            <a:r>
              <a:rPr lang="en-US" dirty="0"/>
              <a:t>design for withdraw of fellowship is “the destruction of </a:t>
            </a:r>
            <a:r>
              <a:rPr lang="en-US" u="sng" dirty="0"/>
              <a:t>the flesh</a:t>
            </a:r>
            <a:r>
              <a:rPr lang="en-US" dirty="0"/>
              <a:t>” of the wayward brother.</a:t>
            </a:r>
            <a:endParaRPr lang="en-US" sz="1800" dirty="0"/>
          </a:p>
          <a:p>
            <a:pPr lvl="2"/>
            <a:r>
              <a:rPr lang="en-US" dirty="0" smtClean="0"/>
              <a:t>God’s </a:t>
            </a:r>
            <a:r>
              <a:rPr lang="en-US" dirty="0"/>
              <a:t>design for withdraw of fellowship is to “</a:t>
            </a:r>
            <a:r>
              <a:rPr lang="en-US" u="sng" dirty="0"/>
              <a:t>gain</a:t>
            </a:r>
            <a:r>
              <a:rPr lang="en-US" dirty="0"/>
              <a:t>” a wayward brother.</a:t>
            </a:r>
            <a:endParaRPr lang="en-US" sz="1800" dirty="0"/>
          </a:p>
          <a:p>
            <a:pPr lvl="2"/>
            <a:r>
              <a:rPr lang="en-US" dirty="0" smtClean="0"/>
              <a:t>God’s </a:t>
            </a:r>
            <a:r>
              <a:rPr lang="en-US" dirty="0"/>
              <a:t>design for withdraw of fellowship is to produce “</a:t>
            </a:r>
            <a:r>
              <a:rPr lang="en-US" u="sng" dirty="0"/>
              <a:t>shame</a:t>
            </a:r>
            <a:r>
              <a:rPr lang="en-US" dirty="0"/>
              <a:t>” in a wayward brother.</a:t>
            </a:r>
            <a:endParaRPr lang="en-US" sz="1800" dirty="0"/>
          </a:p>
          <a:p>
            <a:pPr lvl="2"/>
            <a:r>
              <a:rPr lang="en-US" dirty="0" smtClean="0"/>
              <a:t> God’s design for withdraw of fellowship is to produce “</a:t>
            </a:r>
            <a:r>
              <a:rPr lang="en-US" u="sng" dirty="0" smtClean="0"/>
              <a:t>sorrow</a:t>
            </a:r>
            <a:r>
              <a:rPr lang="en-US" dirty="0" smtClean="0"/>
              <a:t>” in a wayward brother.</a:t>
            </a:r>
          </a:p>
        </p:txBody>
      </p:sp>
    </p:spTree>
    <p:extLst>
      <p:ext uri="{BB962C8B-B14F-4D97-AF65-F5344CB8AC3E}">
        <p14:creationId xmlns:p14="http://schemas.microsoft.com/office/powerpoint/2010/main" val="416626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 smtClean="0"/>
              <a:t>Withdraw of Fellowship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5"/>
            </a:pPr>
            <a:r>
              <a:rPr lang="en-US" dirty="0"/>
              <a:t>The New Testament Teaches Us “</a:t>
            </a:r>
            <a:r>
              <a:rPr lang="en-US" u="sng" dirty="0"/>
              <a:t>Why</a:t>
            </a:r>
            <a:r>
              <a:rPr lang="en-US" dirty="0"/>
              <a:t>” Fellowship Is to Be Withdrawn.</a:t>
            </a:r>
            <a:endParaRPr lang="en-US" sz="2000" dirty="0"/>
          </a:p>
          <a:p>
            <a:pPr lvl="1">
              <a:buFont typeface="+mj-lt"/>
              <a:buAutoNum type="alphaUcPeriod" startAt="3"/>
            </a:pPr>
            <a:r>
              <a:rPr lang="en-US" dirty="0" smtClean="0"/>
              <a:t>The New Testament commands withdraw because God wants </a:t>
            </a:r>
            <a:r>
              <a:rPr lang="en-US" u="sng" dirty="0" smtClean="0"/>
              <a:t>the church</a:t>
            </a:r>
            <a:r>
              <a:rPr lang="en-US" dirty="0" smtClean="0"/>
              <a:t> to be saved.</a:t>
            </a:r>
            <a:endParaRPr lang="en-US" sz="2000" dirty="0" smtClean="0"/>
          </a:p>
          <a:p>
            <a:pPr lvl="2"/>
            <a:r>
              <a:rPr lang="en-US" dirty="0" smtClean="0"/>
              <a:t>God is equally interested in the salvation of the souls of each of His children.</a:t>
            </a:r>
            <a:endParaRPr lang="en-US" sz="1800" dirty="0" smtClean="0"/>
          </a:p>
          <a:p>
            <a:pPr lvl="2"/>
            <a:r>
              <a:rPr lang="en-US" dirty="0" smtClean="0"/>
              <a:t>The church is the beautiful bride of Christ and must be protected from sin.</a:t>
            </a:r>
            <a:endParaRPr lang="en-US" sz="1800" dirty="0" smtClean="0"/>
          </a:p>
          <a:p>
            <a:pPr lvl="2"/>
            <a:r>
              <a:rPr lang="en-US" dirty="0" smtClean="0"/>
              <a:t>God’s design for withdraw of fellowship is to protect His church from </a:t>
            </a:r>
            <a:r>
              <a:rPr lang="en-US" u="sng" dirty="0" smtClean="0"/>
              <a:t>the influence of sin</a:t>
            </a:r>
            <a:r>
              <a:rPr lang="en-US" dirty="0" smtClean="0"/>
              <a:t>.</a:t>
            </a:r>
            <a:endParaRPr lang="en-US" sz="1800" dirty="0" smtClean="0"/>
          </a:p>
          <a:p>
            <a:pPr lvl="2"/>
            <a:r>
              <a:rPr lang="en-US" dirty="0" smtClean="0"/>
              <a:t>God’s design for withdraw of fellowship is to </a:t>
            </a:r>
            <a:r>
              <a:rPr lang="en-US" u="sng" dirty="0" smtClean="0"/>
              <a:t>keep His church pure</a:t>
            </a:r>
            <a:r>
              <a:rPr lang="en-US" dirty="0" smtClean="0"/>
              <a:t>.</a:t>
            </a:r>
            <a:endParaRPr lang="en-US" sz="1800" dirty="0" smtClean="0"/>
          </a:p>
          <a:p>
            <a:pPr lvl="2"/>
            <a:r>
              <a:rPr lang="en-US" dirty="0" smtClean="0"/>
              <a:t>God’s design for withdraw of fellowship is to urge Christians to remain faithful.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22759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1073</TotalTime>
  <Words>1356</Words>
  <Application>Microsoft Office PowerPoint</Application>
  <PresentationFormat>On-screen Show (4:3)</PresentationFormat>
  <Paragraphs>96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Withdraw of Fellowship</vt:lpstr>
      <vt:lpstr>Withdraw of Fellowship</vt:lpstr>
      <vt:lpstr>Withdraw of Fellowship</vt:lpstr>
      <vt:lpstr>Withdraw of Fellowship</vt:lpstr>
      <vt:lpstr>Withdraw of Fellowship</vt:lpstr>
      <vt:lpstr>Withdraw of Fellowship</vt:lpstr>
      <vt:lpstr>Withdraw of Fellowship</vt:lpstr>
      <vt:lpstr>Withdraw of Fellowship</vt:lpstr>
      <vt:lpstr>Withdraw of Fellowship</vt:lpstr>
      <vt:lpstr>Withdraw of Fellowship</vt:lpstr>
      <vt:lpstr>Withdraw of Fellowship</vt:lpstr>
      <vt:lpstr>Withdraw of Fellowship</vt:lpstr>
      <vt:lpstr>Withdraw of Fellowship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124</cp:revision>
  <dcterms:created xsi:type="dcterms:W3CDTF">2017-01-01T19:17:35Z</dcterms:created>
  <dcterms:modified xsi:type="dcterms:W3CDTF">2017-10-22T20:33:27Z</dcterms:modified>
</cp:coreProperties>
</file>