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</a:t>
            </a:r>
            <a:r>
              <a:rPr lang="en-US" sz="2800" b="1" u="sng" dirty="0" smtClean="0"/>
              <a:t>20</a:t>
            </a:r>
            <a:r>
              <a:rPr lang="en-US" sz="2800" b="1" dirty="0" smtClean="0"/>
              <a:t>:</a:t>
            </a:r>
            <a:endParaRPr lang="en-US" sz="2800" b="1" dirty="0" smtClean="0"/>
          </a:p>
          <a:p>
            <a:r>
              <a:rPr lang="en-US" sz="3200" b="1" dirty="0"/>
              <a:t>The Person, Process &amp; Purpose of Baptis</a:t>
            </a:r>
            <a:r>
              <a:rPr lang="en-US" sz="3200" b="1" dirty="0">
                <a:effectLst>
                  <a:glow rad="63500">
                    <a:schemeClr val="bg1"/>
                  </a:glow>
                </a:effectLst>
              </a:rPr>
              <a:t>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Person, Process &amp; Purpose of 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Subject of Baptism Is Vitally Important and Yet Highly Controversial.</a:t>
            </a:r>
            <a:endParaRPr lang="en-US" sz="2000" dirty="0"/>
          </a:p>
          <a:p>
            <a:pPr lvl="1"/>
            <a:r>
              <a:rPr lang="en-US" dirty="0"/>
              <a:t>The subject of baptism is mentioned more than </a:t>
            </a:r>
            <a:r>
              <a:rPr lang="en-US" u="sng" dirty="0"/>
              <a:t>100 times</a:t>
            </a:r>
            <a:r>
              <a:rPr lang="en-US" dirty="0"/>
              <a:t> in the New Testament.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subject of baptism is vitally important for us, for it comes to us from God Himself. </a:t>
            </a:r>
            <a:endParaRPr lang="en-US" sz="2000" dirty="0"/>
          </a:p>
          <a:p>
            <a:pPr lvl="1"/>
            <a:r>
              <a:rPr lang="en-US" dirty="0" smtClean="0"/>
              <a:t>Unfortunately</a:t>
            </a:r>
            <a:r>
              <a:rPr lang="en-US" dirty="0"/>
              <a:t>, man has made the subject of baptism quite controversial.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Person, Process &amp; Purpose of 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The Bible Specifies That There Is </a:t>
            </a:r>
            <a:r>
              <a:rPr lang="en-US" u="sng" dirty="0"/>
              <a:t>One Baptism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The New Testament mentions several baptisms in the gospel accounts and the book of Acts.</a:t>
            </a:r>
            <a:endParaRPr lang="en-US" sz="2000" dirty="0"/>
          </a:p>
          <a:p>
            <a:pPr lvl="1"/>
            <a:r>
              <a:rPr lang="en-US" dirty="0"/>
              <a:t>But, when the book of Ephesians was written, there was then only “one baptism” (4:5).</a:t>
            </a:r>
            <a:endParaRPr lang="en-US" sz="2000" dirty="0"/>
          </a:p>
          <a:p>
            <a:pPr lvl="1"/>
            <a:r>
              <a:rPr lang="en-US" dirty="0"/>
              <a:t>This is not a contradiction, but it affirms that there is only one baptism which is now valid and in effect for Christians to teach and practice.</a:t>
            </a:r>
            <a:endParaRPr lang="en-US" sz="2000" dirty="0"/>
          </a:p>
          <a:p>
            <a:pPr lvl="1"/>
            <a:r>
              <a:rPr lang="en-US" dirty="0"/>
              <a:t>Which baptism, mentioned in the New Testament, is the “one baptism”?</a:t>
            </a:r>
            <a:endParaRPr lang="en-US" sz="2000" dirty="0"/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the “ONE baptism” is water baptism of </a:t>
            </a:r>
            <a:r>
              <a:rPr lang="en-US" u="sng" dirty="0"/>
              <a:t>Christ’s Great Commission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511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Person, Process &amp; Purpose of 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Bible Specifies the </a:t>
            </a:r>
            <a:r>
              <a:rPr lang="en-US" u="sng" dirty="0"/>
              <a:t>Person</a:t>
            </a:r>
            <a:r>
              <a:rPr lang="en-US" dirty="0"/>
              <a:t> Who Is the Biblical </a:t>
            </a:r>
            <a:r>
              <a:rPr lang="en-US" u="sng" dirty="0"/>
              <a:t>Candidate</a:t>
            </a:r>
            <a:r>
              <a:rPr lang="en-US" dirty="0"/>
              <a:t> for Baptism.</a:t>
            </a:r>
            <a:endParaRPr lang="en-US" sz="2000" dirty="0"/>
          </a:p>
          <a:p>
            <a:pPr lvl="1"/>
            <a:r>
              <a:rPr lang="en-US" dirty="0"/>
              <a:t>Who can be baptized?  Who should we baptize?  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person who is baptized must meet certain Biblical conditions before </a:t>
            </a:r>
            <a:r>
              <a:rPr lang="en-US" dirty="0" smtClean="0"/>
              <a:t>baptism.</a:t>
            </a:r>
            <a:endParaRPr lang="en-US" sz="2000" dirty="0"/>
          </a:p>
          <a:p>
            <a:pPr lvl="1"/>
            <a:r>
              <a:rPr lang="en-US" u="sng" dirty="0" smtClean="0"/>
              <a:t>Only</a:t>
            </a:r>
            <a:r>
              <a:rPr lang="en-US" dirty="0" smtClean="0"/>
              <a:t> </a:t>
            </a:r>
            <a:r>
              <a:rPr lang="en-US" dirty="0"/>
              <a:t>those who meet these conditions can be Scripturally (and properly) baptized.</a:t>
            </a:r>
            <a:endParaRPr lang="en-US" sz="2000" dirty="0"/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it is readily apparent that </a:t>
            </a:r>
            <a:r>
              <a:rPr lang="en-US" u="sng" dirty="0"/>
              <a:t>infants</a:t>
            </a:r>
            <a:r>
              <a:rPr lang="en-US" dirty="0"/>
              <a:t> are not Scriptural candidates for baptism.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624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Person, Process &amp; Purpose of 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 fontScale="92500" lnSpcReduction="10000"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Bible Specifies the </a:t>
            </a:r>
            <a:r>
              <a:rPr lang="en-US" u="sng" dirty="0"/>
              <a:t>Process</a:t>
            </a:r>
            <a:r>
              <a:rPr lang="en-US" dirty="0"/>
              <a:t> That Is the Biblical </a:t>
            </a:r>
            <a:r>
              <a:rPr lang="en-US" u="sng" dirty="0"/>
              <a:t>Method</a:t>
            </a:r>
            <a:r>
              <a:rPr lang="en-US" dirty="0"/>
              <a:t> for Baptism.</a:t>
            </a:r>
            <a:endParaRPr lang="en-US" sz="2000" dirty="0"/>
          </a:p>
          <a:p>
            <a:pPr lvl="1"/>
            <a:r>
              <a:rPr lang="en-US" dirty="0"/>
              <a:t>What is the proper mode of baptism?  How is </a:t>
            </a:r>
            <a:r>
              <a:rPr lang="en-US" dirty="0" smtClean="0"/>
              <a:t>it to </a:t>
            </a:r>
            <a:r>
              <a:rPr lang="en-US" dirty="0"/>
              <a:t>be administered?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very plainly describes what is involved in Bible baptism:</a:t>
            </a:r>
            <a:endParaRPr lang="en-US" sz="2000" dirty="0"/>
          </a:p>
          <a:p>
            <a:pPr lvl="2"/>
            <a:r>
              <a:rPr lang="en-US" sz="2200" dirty="0"/>
              <a:t>“</a:t>
            </a:r>
            <a:r>
              <a:rPr lang="en-US" sz="2200" u="sng" dirty="0"/>
              <a:t>Much</a:t>
            </a:r>
            <a:r>
              <a:rPr lang="en-US" sz="2200" dirty="0"/>
              <a:t> water” is required to be baptized with Bible </a:t>
            </a:r>
            <a:r>
              <a:rPr lang="en-US" sz="2200" dirty="0" smtClean="0"/>
              <a:t>baptism.</a:t>
            </a:r>
            <a:endParaRPr lang="en-US" sz="1900" dirty="0"/>
          </a:p>
          <a:p>
            <a:pPr lvl="2"/>
            <a:r>
              <a:rPr lang="en-US" sz="2200" dirty="0"/>
              <a:t>The person being baptized must come “</a:t>
            </a:r>
            <a:r>
              <a:rPr lang="en-US" sz="2200" u="sng" dirty="0"/>
              <a:t>to</a:t>
            </a:r>
            <a:r>
              <a:rPr lang="en-US" sz="2200" dirty="0"/>
              <a:t>” the </a:t>
            </a:r>
            <a:r>
              <a:rPr lang="en-US" sz="2200" dirty="0" smtClean="0"/>
              <a:t>water.</a:t>
            </a:r>
            <a:endParaRPr lang="en-US" sz="1900" dirty="0"/>
          </a:p>
          <a:p>
            <a:pPr lvl="2"/>
            <a:r>
              <a:rPr lang="en-US" sz="2200" dirty="0"/>
              <a:t>The person being baptized </a:t>
            </a:r>
            <a:r>
              <a:rPr lang="en-US" sz="2200" dirty="0" smtClean="0"/>
              <a:t>must </a:t>
            </a:r>
            <a:r>
              <a:rPr lang="en-US" sz="2200" dirty="0"/>
              <a:t>go “</a:t>
            </a:r>
            <a:r>
              <a:rPr lang="en-US" sz="2200" u="sng" dirty="0"/>
              <a:t>down</a:t>
            </a:r>
            <a:r>
              <a:rPr lang="en-US" sz="2200" dirty="0"/>
              <a:t> into the </a:t>
            </a:r>
            <a:r>
              <a:rPr lang="en-US" sz="2200" dirty="0" smtClean="0"/>
              <a:t>water.”</a:t>
            </a:r>
            <a:endParaRPr lang="en-US" sz="1900" dirty="0"/>
          </a:p>
          <a:p>
            <a:pPr lvl="2"/>
            <a:r>
              <a:rPr lang="en-US" sz="2200" dirty="0"/>
              <a:t>The person being baptized must be “</a:t>
            </a:r>
            <a:r>
              <a:rPr lang="en-US" sz="2200" u="sng" dirty="0"/>
              <a:t>buried</a:t>
            </a:r>
            <a:r>
              <a:rPr lang="en-US" sz="2200" dirty="0"/>
              <a:t>…in </a:t>
            </a:r>
            <a:r>
              <a:rPr lang="en-US" sz="2200" dirty="0" smtClean="0"/>
              <a:t>baptism.”</a:t>
            </a:r>
            <a:endParaRPr lang="en-US" sz="1900" dirty="0"/>
          </a:p>
          <a:p>
            <a:pPr lvl="2"/>
            <a:r>
              <a:rPr lang="en-US" sz="2200" dirty="0"/>
              <a:t>The person being baptized must be “raised” from the </a:t>
            </a:r>
            <a:r>
              <a:rPr lang="en-US" sz="2200" dirty="0" smtClean="0"/>
              <a:t>water.</a:t>
            </a:r>
            <a:endParaRPr lang="en-US" sz="1900" dirty="0"/>
          </a:p>
          <a:p>
            <a:pPr lvl="2"/>
            <a:r>
              <a:rPr lang="en-US" sz="2200" dirty="0"/>
              <a:t>The person being baptized </a:t>
            </a:r>
            <a:r>
              <a:rPr lang="en-US" sz="2200" dirty="0" smtClean="0"/>
              <a:t>must </a:t>
            </a:r>
            <a:r>
              <a:rPr lang="en-US" sz="2200" dirty="0"/>
              <a:t>come “up out of the </a:t>
            </a:r>
            <a:r>
              <a:rPr lang="en-US" sz="2200" dirty="0" smtClean="0"/>
              <a:t>water.”</a:t>
            </a:r>
            <a:endParaRPr lang="en-US" sz="1900" dirty="0"/>
          </a:p>
          <a:p>
            <a:pPr lvl="1"/>
            <a:r>
              <a:rPr lang="en-US" dirty="0" smtClean="0"/>
              <a:t>By </a:t>
            </a:r>
            <a:r>
              <a:rPr lang="en-US" dirty="0"/>
              <a:t>simply </a:t>
            </a:r>
            <a:r>
              <a:rPr lang="en-US" u="sng" dirty="0"/>
              <a:t>substituting</a:t>
            </a:r>
            <a:r>
              <a:rPr lang="en-US" dirty="0"/>
              <a:t> the words “sprinkling, pouring, immersing” for the word “baptism” or “baptize,” the Bible reader can easily understand what baptism is.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original Greek makes it clear that the verb “baptize” means “</a:t>
            </a:r>
            <a:r>
              <a:rPr lang="en-US" u="sng" dirty="0"/>
              <a:t>to immerse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When one is baptized, he obeys the “form of doctrine” laid out by Jesus (Rom. 6:17).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221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Person, Process &amp; Purpose of 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Bible Specifies the Purpose That God Assigns to Baptism.</a:t>
            </a:r>
            <a:endParaRPr lang="en-US" sz="2000" dirty="0"/>
          </a:p>
          <a:p>
            <a:pPr lvl="1"/>
            <a:r>
              <a:rPr lang="en-US" dirty="0"/>
              <a:t>Suppose that you wrote on a piece of paper, “What is the purpose of baptism?”</a:t>
            </a:r>
            <a:endParaRPr lang="en-US" sz="2000" dirty="0"/>
          </a:p>
          <a:p>
            <a:pPr lvl="1"/>
            <a:r>
              <a:rPr lang="en-US" dirty="0" smtClean="0"/>
              <a:t>According </a:t>
            </a:r>
            <a:r>
              <a:rPr lang="en-US" dirty="0"/>
              <a:t>to the Bible, a purpose of baptism </a:t>
            </a:r>
            <a:r>
              <a:rPr lang="en-US" dirty="0" smtClean="0"/>
              <a:t>is… </a:t>
            </a:r>
            <a:br>
              <a:rPr lang="en-US" dirty="0" smtClean="0"/>
            </a:br>
            <a:r>
              <a:rPr lang="en-US" u="sng" dirty="0" smtClean="0"/>
              <a:t>to </a:t>
            </a:r>
            <a:r>
              <a:rPr lang="en-US" u="sng" dirty="0"/>
              <a:t>obey the command of Christ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be saved from past sins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obtain the remission of sins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have sins washed away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be sanctified, cleansed and justified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be made free from sin</a:t>
            </a:r>
            <a:r>
              <a:rPr lang="en-US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78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Person, Process &amp; Purpose of 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Bible Specifies the Purpose That God Assigns to Baptism.</a:t>
            </a:r>
            <a:endParaRPr lang="en-US" sz="2000" dirty="0"/>
          </a:p>
          <a:p>
            <a:pPr lvl="1">
              <a:buFont typeface="+mj-lt"/>
              <a:buAutoNum type="alphaUcPeriod" startAt="8"/>
            </a:pPr>
            <a:r>
              <a:rPr lang="en-US" dirty="0" smtClean="0"/>
              <a:t>According </a:t>
            </a:r>
            <a:r>
              <a:rPr lang="en-US" dirty="0"/>
              <a:t>to the Bible, a purpose of baptism </a:t>
            </a:r>
            <a:r>
              <a:rPr lang="en-US" dirty="0" smtClean="0"/>
              <a:t>is… </a:t>
            </a:r>
            <a:br>
              <a:rPr lang="en-US" dirty="0" smtClean="0"/>
            </a:br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contact the saving blood of Christ</a:t>
            </a:r>
            <a:r>
              <a:rPr lang="en-US" dirty="0"/>
              <a:t>.</a:t>
            </a:r>
            <a:endParaRPr lang="en-US" sz="2000" dirty="0"/>
          </a:p>
          <a:p>
            <a:pPr lvl="1">
              <a:buAutoNum type="alphaUcPeriod" startAt="8"/>
            </a:pPr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enter a new relationship with God</a:t>
            </a:r>
            <a:r>
              <a:rPr lang="en-US" dirty="0"/>
              <a:t>.</a:t>
            </a:r>
            <a:endParaRPr lang="en-US" sz="2000" dirty="0"/>
          </a:p>
          <a:p>
            <a:pPr lvl="1">
              <a:buAutoNum type="alphaUcPeriod" startAt="8"/>
            </a:pPr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be born again</a:t>
            </a:r>
            <a:r>
              <a:rPr lang="en-US" dirty="0" smtClean="0"/>
              <a:t>.</a:t>
            </a:r>
          </a:p>
          <a:p>
            <a:pPr lvl="1">
              <a:buAutoNum type="alphaUcPeriod" startAt="8"/>
            </a:pPr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enter the kingdom of God</a:t>
            </a:r>
            <a:r>
              <a:rPr lang="en-US" dirty="0" smtClean="0"/>
              <a:t>.</a:t>
            </a:r>
            <a:endParaRPr lang="en-US" sz="2000" dirty="0"/>
          </a:p>
          <a:p>
            <a:pPr lvl="1">
              <a:buAutoNum type="alphaUcPeriod" startAt="8"/>
            </a:pPr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enter the one body of Christ</a:t>
            </a:r>
            <a:r>
              <a:rPr lang="en-US" dirty="0" smtClean="0"/>
              <a:t>.</a:t>
            </a:r>
            <a:endParaRPr lang="en-US" sz="2000" dirty="0"/>
          </a:p>
          <a:p>
            <a:pPr lvl="1">
              <a:buAutoNum type="alphaUcPeriod" startAt="8"/>
            </a:pPr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become a child of God</a:t>
            </a:r>
            <a:r>
              <a:rPr lang="en-US" dirty="0" smtClean="0"/>
              <a:t>.</a:t>
            </a:r>
            <a:endParaRPr lang="en-US" sz="2000" dirty="0"/>
          </a:p>
          <a:p>
            <a:pPr lvl="1">
              <a:buAutoNum type="alphaUcPeriod" startAt="8"/>
            </a:pPr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put on Christ</a:t>
            </a:r>
            <a:r>
              <a:rPr lang="en-US" dirty="0" smtClean="0"/>
              <a:t>.</a:t>
            </a:r>
            <a:endParaRPr lang="en-US" sz="2000" dirty="0"/>
          </a:p>
          <a:p>
            <a:pPr lvl="1">
              <a:buAutoNum type="alphaUcPeriod" startAt="8"/>
            </a:pPr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enter into Christ</a:t>
            </a:r>
            <a:r>
              <a:rPr lang="en-US" dirty="0"/>
              <a:t>, wherein is </a:t>
            </a:r>
            <a:r>
              <a:rPr lang="en-US" dirty="0" smtClean="0"/>
              <a:t>salvation.</a:t>
            </a:r>
            <a:endParaRPr lang="en-US" sz="2000" dirty="0"/>
          </a:p>
          <a:p>
            <a:pPr lvl="1">
              <a:buAutoNum type="alphaUcPeriod" startAt="8"/>
            </a:pPr>
            <a:endParaRPr lang="en-US" sz="2000" dirty="0"/>
          </a:p>
          <a:p>
            <a:pPr lvl="1">
              <a:buAutoNum type="alphaUcPeriod" startAt="8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277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Person, Process &amp; Purpose of 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Bible Specifies the Purpose That God Assigns to Baptism.</a:t>
            </a:r>
          </a:p>
          <a:p>
            <a:pPr lvl="1">
              <a:buFont typeface="+mj-lt"/>
              <a:buAutoNum type="alphaUcPeriod" startAt="16"/>
            </a:pPr>
            <a:r>
              <a:rPr lang="en-US" dirty="0" smtClean="0"/>
              <a:t>According </a:t>
            </a:r>
            <a:r>
              <a:rPr lang="en-US" dirty="0"/>
              <a:t>to the Bible, a purpose of baptism </a:t>
            </a:r>
            <a:r>
              <a:rPr lang="en-US" dirty="0" smtClean="0"/>
              <a:t>is… </a:t>
            </a:r>
            <a:br>
              <a:rPr lang="en-US" dirty="0" smtClean="0"/>
            </a:br>
            <a:r>
              <a:rPr lang="en-US" dirty="0"/>
              <a:t>…</a:t>
            </a:r>
            <a:r>
              <a:rPr lang="en-US" u="sng" dirty="0"/>
              <a:t>to become a New Testament Christian</a:t>
            </a:r>
            <a:r>
              <a:rPr lang="en-US" dirty="0"/>
              <a:t>.</a:t>
            </a:r>
            <a:endParaRPr lang="en-US" sz="2000" dirty="0"/>
          </a:p>
          <a:p>
            <a:pPr lvl="1">
              <a:buFont typeface="+mj-lt"/>
              <a:buAutoNum type="alphaUcPeriod" startAt="16"/>
            </a:pPr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walk in newness of </a:t>
            </a:r>
            <a:r>
              <a:rPr lang="en-US" u="sng" dirty="0" smtClean="0"/>
              <a:t>life</a:t>
            </a:r>
            <a:r>
              <a:rPr lang="en-US" dirty="0" smtClean="0"/>
              <a:t>.</a:t>
            </a:r>
          </a:p>
          <a:p>
            <a:pPr lvl="1">
              <a:buFont typeface="+mj-lt"/>
              <a:buAutoNum type="alphaUcPeriod" startAt="16"/>
            </a:pPr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call on the name of the </a:t>
            </a:r>
            <a:r>
              <a:rPr lang="en-US" u="sng" dirty="0" smtClean="0"/>
              <a:t>Lord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 typeface="+mj-lt"/>
              <a:buAutoNum type="alphaUcPeriod" startAt="16"/>
            </a:pPr>
            <a:r>
              <a:rPr lang="en-US" dirty="0" smtClean="0"/>
              <a:t>…</a:t>
            </a:r>
            <a:r>
              <a:rPr lang="en-US" u="sng" dirty="0" smtClean="0"/>
              <a:t>to </a:t>
            </a:r>
            <a:r>
              <a:rPr lang="en-US" u="sng" dirty="0"/>
              <a:t>appeal to God for a good </a:t>
            </a:r>
            <a:r>
              <a:rPr lang="en-US" u="sng" dirty="0" smtClean="0"/>
              <a:t>conscience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 typeface="+mj-lt"/>
              <a:buAutoNum type="alphaUcPeriod" startAt="16"/>
            </a:pPr>
            <a:r>
              <a:rPr lang="en-US" dirty="0" smtClean="0"/>
              <a:t>...</a:t>
            </a:r>
            <a:r>
              <a:rPr lang="en-US" u="sng" dirty="0" smtClean="0"/>
              <a:t>to </a:t>
            </a:r>
            <a:r>
              <a:rPr lang="en-US" u="sng" dirty="0"/>
              <a:t>be able to truly </a:t>
            </a:r>
            <a:r>
              <a:rPr lang="en-US" u="sng" dirty="0" smtClean="0"/>
              <a:t>rejoice</a:t>
            </a:r>
            <a:r>
              <a:rPr lang="en-US" dirty="0" smtClean="0"/>
              <a:t>.</a:t>
            </a:r>
          </a:p>
          <a:p>
            <a:pPr lvl="1">
              <a:buFont typeface="+mj-lt"/>
              <a:buAutoNum type="alphaUcPeriod" startAt="16"/>
            </a:pPr>
            <a:r>
              <a:rPr lang="en-US" dirty="0" smtClean="0"/>
              <a:t>The </a:t>
            </a:r>
            <a:r>
              <a:rPr lang="en-US" u="sng" dirty="0"/>
              <a:t>conversions</a:t>
            </a:r>
            <a:r>
              <a:rPr lang="en-US" dirty="0"/>
              <a:t> in the book of Acts demonstrate that baptism is essential to salvation.</a:t>
            </a:r>
          </a:p>
          <a:p>
            <a:pPr lvl="1">
              <a:buFont typeface="+mj-lt"/>
              <a:buAutoNum type="alphaUcPeriod" startAt="1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0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Person, Process &amp; Purpose of 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While the Bible Is Very Plain and Offers Abundant Teaching, Some Still Offer Objections.</a:t>
            </a:r>
            <a:endParaRPr lang="en-US" sz="2000" dirty="0"/>
          </a:p>
          <a:p>
            <a:pPr lvl="1"/>
            <a:r>
              <a:rPr lang="en-US" dirty="0"/>
              <a:t>Some steadfastly assert that one is already saved before he is baptized.</a:t>
            </a:r>
            <a:endParaRPr lang="en-US" sz="2000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appeal to the thief on the cross, stating that he was saved but was never baptized.</a:t>
            </a:r>
            <a:endParaRPr lang="en-US" sz="2000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point to verses that teach one is saved by faith and claim baptism is not included. </a:t>
            </a:r>
            <a:endParaRPr lang="en-US" sz="2000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suggest that baptism is a work and that salvation is not of works.</a:t>
            </a:r>
            <a:endParaRPr lang="en-US" sz="2000" dirty="0"/>
          </a:p>
          <a:p>
            <a:pPr lvl="1"/>
            <a:r>
              <a:rPr lang="en-US" dirty="0" smtClean="0"/>
              <a:t>While </a:t>
            </a:r>
            <a:r>
              <a:rPr lang="en-US" dirty="0"/>
              <a:t>some offer objections to the essentiality of baptism for salvation, the Bible still teaches very plainly that baptism saves from sin.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76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677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The Person, Process &amp; Purpose of Baptism</vt:lpstr>
      <vt:lpstr>The Person, Process &amp; Purpose of Baptism</vt:lpstr>
      <vt:lpstr>The Person, Process &amp; Purpose of Baptism</vt:lpstr>
      <vt:lpstr>The Person, Process &amp; Purpose of Baptism</vt:lpstr>
      <vt:lpstr>The Person, Process &amp; Purpose of Baptism</vt:lpstr>
      <vt:lpstr>The Person, Process &amp; Purpose of Baptism</vt:lpstr>
      <vt:lpstr>The Person, Process &amp; Purpose of Baptism</vt:lpstr>
      <vt:lpstr>The Person, Process &amp; Purpose of Baptism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111</cp:revision>
  <dcterms:created xsi:type="dcterms:W3CDTF">2017-01-01T19:17:35Z</dcterms:created>
  <dcterms:modified xsi:type="dcterms:W3CDTF">2017-09-13T21:13:20Z</dcterms:modified>
</cp:coreProperties>
</file>