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10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The Unity of the Church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Bible Warns Against </a:t>
            </a:r>
            <a:r>
              <a:rPr lang="en-US" u="sng" dirty="0"/>
              <a:t>False</a:t>
            </a:r>
            <a:r>
              <a:rPr lang="en-US" dirty="0"/>
              <a:t> Doctrine and </a:t>
            </a:r>
            <a:r>
              <a:rPr lang="en-US" u="sng" dirty="0"/>
              <a:t>False</a:t>
            </a:r>
            <a:r>
              <a:rPr lang="en-US" dirty="0"/>
              <a:t> Teachers.</a:t>
            </a:r>
            <a:endParaRPr lang="en-US" sz="2000" dirty="0"/>
          </a:p>
          <a:p>
            <a:pPr lvl="1"/>
            <a:r>
              <a:rPr lang="en-US" dirty="0"/>
              <a:t>To call someone a “false teacher” today is not popular, but the Lord repeatedly warned against and rejected false teachers.</a:t>
            </a:r>
            <a:endParaRPr lang="en-US" sz="2000" dirty="0"/>
          </a:p>
          <a:p>
            <a:pPr lvl="1"/>
            <a:r>
              <a:rPr lang="en-US" dirty="0"/>
              <a:t>To call a teaching a “false doctrine” today is not popular, but the Lord repeatedly warned against and condemned false doctrines.</a:t>
            </a:r>
            <a:endParaRPr lang="en-US" sz="2000" dirty="0"/>
          </a:p>
          <a:p>
            <a:pPr lvl="1"/>
            <a:r>
              <a:rPr lang="en-US" dirty="0"/>
              <a:t>Consider this for a moment:  If God repeatedly warned against and condemned false teachers and false doctrines: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warns </a:t>
            </a:r>
            <a:r>
              <a:rPr lang="en-US" dirty="0" smtClean="0"/>
              <a:t>against: “False prophets,” etc.</a:t>
            </a:r>
            <a:endParaRPr lang="en-US" sz="1800" dirty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the Bible teaches and commands God’s people</a:t>
            </a:r>
            <a:r>
              <a:rPr lang="en-US" dirty="0" smtClean="0"/>
              <a:t>: “Stand fast,” etc.</a:t>
            </a:r>
            <a:endParaRPr lang="en-US" sz="2000" dirty="0"/>
          </a:p>
          <a:p>
            <a:pPr lvl="1"/>
            <a:r>
              <a:rPr lang="en-US" dirty="0" smtClean="0"/>
              <a:t>True </a:t>
            </a:r>
            <a:r>
              <a:rPr lang="en-US" dirty="0"/>
              <a:t>unity can only exist where truth reigns supreme!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6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The Bible Reveals </a:t>
            </a:r>
            <a:r>
              <a:rPr lang="en-US" u="sng" dirty="0"/>
              <a:t>God’s Plan</a:t>
            </a:r>
            <a:r>
              <a:rPr lang="en-US" dirty="0"/>
              <a:t> for Unity and Teaches How to Successfully Attain It.</a:t>
            </a:r>
            <a:endParaRPr lang="en-US" sz="2000" dirty="0"/>
          </a:p>
          <a:p>
            <a:pPr lvl="1"/>
            <a:r>
              <a:rPr lang="en-US" dirty="0"/>
              <a:t>Human attempts at unity, apart from God’s plan, always have and always will fail.</a:t>
            </a:r>
            <a:endParaRPr lang="en-US" sz="2000" dirty="0"/>
          </a:p>
          <a:p>
            <a:pPr lvl="2"/>
            <a:r>
              <a:rPr lang="en-US" dirty="0"/>
              <a:t>Most religious men desire unity, but their attempts at achieving it through unauthorized means have never been </a:t>
            </a:r>
            <a:r>
              <a:rPr lang="en-US" dirty="0" smtClean="0"/>
              <a:t>successful</a:t>
            </a:r>
            <a:r>
              <a:rPr lang="en-US" dirty="0"/>
              <a:t>.</a:t>
            </a:r>
            <a:endParaRPr lang="en-US" sz="1800" dirty="0"/>
          </a:p>
          <a:p>
            <a:pPr lvl="2"/>
            <a:r>
              <a:rPr lang="en-US" dirty="0"/>
              <a:t>Man has attempted unity by setting up a human as the “Head of the Church.”</a:t>
            </a:r>
            <a:endParaRPr lang="en-US" sz="1800" dirty="0"/>
          </a:p>
          <a:p>
            <a:pPr lvl="2"/>
            <a:r>
              <a:rPr lang="en-US" dirty="0" smtClean="0"/>
              <a:t>Man </a:t>
            </a:r>
            <a:r>
              <a:rPr lang="en-US" dirty="0"/>
              <a:t>has attempted unity by writing out his own “Church Creeds.”</a:t>
            </a:r>
            <a:endParaRPr lang="en-US" sz="1800" dirty="0"/>
          </a:p>
          <a:p>
            <a:pPr lvl="2"/>
            <a:r>
              <a:rPr lang="en-US" dirty="0" smtClean="0"/>
              <a:t>Man </a:t>
            </a:r>
            <a:r>
              <a:rPr lang="en-US" dirty="0"/>
              <a:t>has attempted unity by seeking justification for disunity in </a:t>
            </a:r>
            <a:r>
              <a:rPr lang="en-US" dirty="0" smtClean="0"/>
              <a:t>Scripture.</a:t>
            </a:r>
          </a:p>
          <a:p>
            <a:pPr lvl="2"/>
            <a:r>
              <a:rPr lang="en-US" dirty="0"/>
              <a:t>Man has attempted unity by ignoring and tolerating differing doctrines, compromising and “agreeing to disagree.”</a:t>
            </a:r>
            <a:endParaRPr lang="en-US" sz="18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desire for unity does not mean that He approves of all unity.</a:t>
            </a:r>
            <a:endParaRPr lang="en-US" sz="20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3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The Bible Reveals </a:t>
            </a:r>
            <a:r>
              <a:rPr lang="en-US" u="sng" dirty="0"/>
              <a:t>God’s Plan</a:t>
            </a:r>
            <a:r>
              <a:rPr lang="en-US" dirty="0"/>
              <a:t> for Unity and Teaches How to Successfully Attain It.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/>
              <a:t>God’s plan for unity requires (#1): </a:t>
            </a:r>
            <a:r>
              <a:rPr lang="en-US" u="sng" dirty="0"/>
              <a:t>Being “in Christ.”</a:t>
            </a:r>
            <a:endParaRPr lang="en-US" sz="2000" u="sng" dirty="0"/>
          </a:p>
          <a:p>
            <a:pPr lvl="1">
              <a:buAutoNum type="alphaUcPeriod" startAt="3"/>
            </a:pPr>
            <a:r>
              <a:rPr lang="en-US" dirty="0" smtClean="0"/>
              <a:t>God’s </a:t>
            </a:r>
            <a:r>
              <a:rPr lang="en-US" dirty="0"/>
              <a:t>plan for unity requires (#2): </a:t>
            </a:r>
            <a:r>
              <a:rPr lang="en-US" u="sng" dirty="0"/>
              <a:t>Faithfully walking</a:t>
            </a:r>
            <a:r>
              <a:rPr lang="en-US" dirty="0"/>
              <a:t> in the light.</a:t>
            </a:r>
            <a:endParaRPr lang="en-US" sz="2000" dirty="0"/>
          </a:p>
          <a:p>
            <a:pPr lvl="1">
              <a:buAutoNum type="alphaUcPeriod" startAt="3"/>
            </a:pPr>
            <a:r>
              <a:rPr lang="en-US" dirty="0" smtClean="0"/>
              <a:t>God’s </a:t>
            </a:r>
            <a:r>
              <a:rPr lang="en-US" dirty="0"/>
              <a:t>plan for unity requires (#3): </a:t>
            </a:r>
            <a:r>
              <a:rPr lang="en-US" u="sng" dirty="0"/>
              <a:t>Speaking the same thing</a:t>
            </a:r>
            <a:r>
              <a:rPr lang="en-US" dirty="0"/>
              <a:t>—the doctrine of Christ.</a:t>
            </a:r>
            <a:endParaRPr lang="en-US" sz="20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50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God Is </a:t>
            </a:r>
            <a:r>
              <a:rPr lang="en-US" u="sng" dirty="0"/>
              <a:t>Deeply Concerned</a:t>
            </a:r>
            <a:r>
              <a:rPr lang="en-US" dirty="0"/>
              <a:t> about the Unity of His Church!</a:t>
            </a:r>
            <a:endParaRPr lang="en-US" sz="2000" dirty="0"/>
          </a:p>
          <a:p>
            <a:pPr lvl="1"/>
            <a:r>
              <a:rPr lang="en-US" dirty="0"/>
              <a:t>Division is not of God.</a:t>
            </a:r>
            <a:endParaRPr lang="en-US" sz="2000" dirty="0"/>
          </a:p>
          <a:p>
            <a:pPr lvl="1"/>
            <a:r>
              <a:rPr lang="en-US" dirty="0" smtClean="0"/>
              <a:t>Unity </a:t>
            </a:r>
            <a:r>
              <a:rPr lang="en-US" dirty="0"/>
              <a:t>is possible!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prayed for unity.  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deeply concerned about the unity of His church</a:t>
            </a:r>
            <a:r>
              <a:rPr lang="en-US"/>
              <a:t>!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Are </a:t>
            </a:r>
            <a:r>
              <a:rPr lang="en-US" dirty="0"/>
              <a:t>you?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1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Bible’s Emphasis on the </a:t>
            </a:r>
            <a:r>
              <a:rPr lang="en-US" u="sng" dirty="0"/>
              <a:t>Singularity</a:t>
            </a:r>
            <a:r>
              <a:rPr lang="en-US" dirty="0"/>
              <a:t> of the Church Emphasizes Its Unity.</a:t>
            </a:r>
            <a:endParaRPr lang="en-US" sz="2000" dirty="0"/>
          </a:p>
          <a:p>
            <a:pPr lvl="1"/>
            <a:r>
              <a:rPr lang="en-US" dirty="0"/>
              <a:t>The Bible clearly and emphatically teaches that there is “</a:t>
            </a:r>
            <a:r>
              <a:rPr lang="en-US" u="sng" dirty="0"/>
              <a:t>one</a:t>
            </a:r>
            <a:r>
              <a:rPr lang="en-US" dirty="0"/>
              <a:t>” church.</a:t>
            </a:r>
            <a:endParaRPr lang="en-US" sz="2000" dirty="0"/>
          </a:p>
          <a:p>
            <a:pPr lvl="2"/>
            <a:r>
              <a:rPr lang="en-US" dirty="0"/>
              <a:t>Everything relating Jesus to His church emphasizes its singularity!</a:t>
            </a:r>
            <a:endParaRPr lang="en-US" sz="1800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the New Testament, the church is frequently designated as “the body.”</a:t>
            </a:r>
            <a:endParaRPr lang="en-US" sz="1800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the New Testament, the church is frequently equated with “the body.”</a:t>
            </a:r>
            <a:endParaRPr lang="en-US" sz="1800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the New Testament, there is only one church/body.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singularity of His one church emphasizes the unity that Christ expects it to have.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Bible’s Emphasis on the </a:t>
            </a:r>
            <a:r>
              <a:rPr lang="en-US" u="sng" dirty="0"/>
              <a:t>Singularity</a:t>
            </a:r>
            <a:r>
              <a:rPr lang="en-US" dirty="0"/>
              <a:t> of the Church Emphasizes Its Unity.</a:t>
            </a:r>
            <a:endParaRPr lang="en-US" sz="2000" dirty="0"/>
          </a:p>
          <a:p>
            <a:pPr lvl="1">
              <a:buFont typeface="+mj-lt"/>
              <a:buAutoNum type="alphaUcPeriod" startAt="2"/>
            </a:pPr>
            <a:r>
              <a:rPr lang="en-US" dirty="0"/>
              <a:t>The </a:t>
            </a:r>
            <a:r>
              <a:rPr lang="en-US" u="sng" dirty="0"/>
              <a:t>designations</a:t>
            </a:r>
            <a:r>
              <a:rPr lang="en-US" dirty="0"/>
              <a:t> for the church in the New Testament emphasize its singularity.</a:t>
            </a:r>
            <a:endParaRPr lang="en-US" sz="2000" dirty="0"/>
          </a:p>
          <a:p>
            <a:pPr lvl="2"/>
            <a:r>
              <a:rPr lang="en-US" dirty="0"/>
              <a:t>The church is the body of Christ (Eph. 1:22-23).  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church is the family of God (1 Tim. 3:15).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church is the kingdom of Christ (Col. 1:13).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church is the bride of Christ (2 Cor. 11:2; Rom. 7:1-4).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church is the flock of God (1 Pet. 5:2).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singularity of His one body, one family, one kingdom, one bride and one flock emphasizes the unity that Christ expects it to have.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76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Bible Emphasizes Repeatedly the </a:t>
            </a:r>
            <a:r>
              <a:rPr lang="en-US" u="sng" dirty="0"/>
              <a:t>Supreme Importance</a:t>
            </a:r>
            <a:r>
              <a:rPr lang="en-US" dirty="0"/>
              <a:t> of Unity Among God’s People.</a:t>
            </a:r>
            <a:endParaRPr lang="en-US" sz="2000" dirty="0"/>
          </a:p>
          <a:p>
            <a:pPr lvl="1"/>
            <a:r>
              <a:rPr lang="en-US" dirty="0"/>
              <a:t>There is unity among the </a:t>
            </a:r>
            <a:r>
              <a:rPr lang="en-US" u="sng" dirty="0"/>
              <a:t>Godhead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Old Testament emphasized how unity was to be desired and praised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Lord </a:t>
            </a:r>
            <a:r>
              <a:rPr lang="en-US" u="sng" dirty="0"/>
              <a:t>prayed for</a:t>
            </a:r>
            <a:r>
              <a:rPr lang="en-US" dirty="0"/>
              <a:t> unity (John 17:20-23).</a:t>
            </a:r>
            <a:endParaRPr lang="en-US" sz="2000" dirty="0"/>
          </a:p>
          <a:p>
            <a:pPr lvl="2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u="sng" dirty="0"/>
              <a:t>focus</a:t>
            </a:r>
            <a:r>
              <a:rPr lang="en-US" dirty="0"/>
              <a:t> of this part of Jesus’ prayer was that “all [His people] may be one.”</a:t>
            </a:r>
            <a:endParaRPr lang="en-US" sz="1800" dirty="0"/>
          </a:p>
          <a:p>
            <a:pPr lvl="2">
              <a:buAutoNum type="arabicPeriod" startAt="3"/>
            </a:pPr>
            <a:r>
              <a:rPr lang="en-US" dirty="0" smtClean="0"/>
              <a:t>The </a:t>
            </a:r>
            <a:r>
              <a:rPr lang="en-US" u="sng" dirty="0"/>
              <a:t>scope</a:t>
            </a:r>
            <a:r>
              <a:rPr lang="en-US" dirty="0"/>
              <a:t> of this part of Jesus’ prayer was “for those who will believe in Me.”</a:t>
            </a:r>
            <a:endParaRPr lang="en-US" sz="1800" dirty="0"/>
          </a:p>
          <a:p>
            <a:pPr lvl="2">
              <a:buAutoNum type="arabicPeriod" startAt="3"/>
            </a:pPr>
            <a:r>
              <a:rPr lang="en-US" dirty="0" smtClean="0"/>
              <a:t>The </a:t>
            </a:r>
            <a:r>
              <a:rPr lang="en-US" u="sng" dirty="0"/>
              <a:t>nature</a:t>
            </a:r>
            <a:r>
              <a:rPr lang="en-US" dirty="0"/>
              <a:t> of the unity for which Jesus prayed is found in the word “as.”</a:t>
            </a:r>
            <a:endParaRPr lang="en-US" sz="1800" dirty="0"/>
          </a:p>
          <a:p>
            <a:pPr lvl="2">
              <a:buAutoNum type="arabicPeriod" startAt="3"/>
            </a:pPr>
            <a:r>
              <a:rPr lang="en-US" dirty="0" smtClean="0"/>
              <a:t>The </a:t>
            </a:r>
            <a:r>
              <a:rPr lang="en-US" u="sng" dirty="0"/>
              <a:t>location</a:t>
            </a:r>
            <a:r>
              <a:rPr lang="en-US" dirty="0"/>
              <a:t> of the unity for which Jesus prayed is “in Us.”</a:t>
            </a:r>
            <a:endParaRPr lang="en-US" sz="1800" dirty="0"/>
          </a:p>
          <a:p>
            <a:pPr lvl="2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intended </a:t>
            </a:r>
            <a:r>
              <a:rPr lang="en-US" u="sng" dirty="0"/>
              <a:t>fruit</a:t>
            </a:r>
            <a:r>
              <a:rPr lang="en-US" dirty="0"/>
              <a:t> of the unity for which Jesus prayed was to impact the world.</a:t>
            </a:r>
            <a:endParaRPr lang="en-US" sz="18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Bible Emphasizes Repeatedly the </a:t>
            </a:r>
            <a:r>
              <a:rPr lang="en-US" u="sng" dirty="0"/>
              <a:t>Supreme Importance</a:t>
            </a:r>
            <a:r>
              <a:rPr lang="en-US" dirty="0"/>
              <a:t> of Unity Among God’s People.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The Lord </a:t>
            </a:r>
            <a:r>
              <a:rPr lang="en-US" u="sng" dirty="0"/>
              <a:t>demands</a:t>
            </a:r>
            <a:r>
              <a:rPr lang="en-US" dirty="0"/>
              <a:t> unity (1 Cor. 1:10).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Lord </a:t>
            </a:r>
            <a:r>
              <a:rPr lang="en-US" u="sng" dirty="0"/>
              <a:t>died for</a:t>
            </a:r>
            <a:r>
              <a:rPr lang="en-US" dirty="0"/>
              <a:t> unity (Eph. 2:13-22).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Lord </a:t>
            </a:r>
            <a:r>
              <a:rPr lang="en-US" u="sng" dirty="0"/>
              <a:t>planned for</a:t>
            </a:r>
            <a:r>
              <a:rPr lang="en-US" dirty="0"/>
              <a:t> unity (Eph. 4:1-6).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early church enjoyed and exemplified </a:t>
            </a:r>
            <a:r>
              <a:rPr lang="en-US" dirty="0" smtClean="0"/>
              <a:t>unity.</a:t>
            </a:r>
          </a:p>
          <a:p>
            <a:pPr lvl="1">
              <a:buAutoNum type="alphaUcPeriod" startAt="4"/>
            </a:pPr>
            <a:r>
              <a:rPr lang="en-US" dirty="0" smtClean="0"/>
              <a:t>Unity </a:t>
            </a:r>
            <a:r>
              <a:rPr lang="en-US" dirty="0"/>
              <a:t>among God’s people is not merely a “wish” or a “dream” or a “best-case scenario.”</a:t>
            </a:r>
          </a:p>
        </p:txBody>
      </p:sp>
    </p:spTree>
    <p:extLst>
      <p:ext uri="{BB962C8B-B14F-4D97-AF65-F5344CB8AC3E}">
        <p14:creationId xmlns:p14="http://schemas.microsoft.com/office/powerpoint/2010/main" val="9343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Religious World Is </a:t>
            </a:r>
            <a:r>
              <a:rPr lang="en-US" u="sng" dirty="0"/>
              <a:t>Anything But United</a:t>
            </a:r>
            <a:r>
              <a:rPr lang="en-US" dirty="0"/>
              <a:t> Today.</a:t>
            </a:r>
            <a:endParaRPr lang="en-US" sz="2000" dirty="0"/>
          </a:p>
          <a:p>
            <a:pPr lvl="1"/>
            <a:r>
              <a:rPr lang="en-US" dirty="0"/>
              <a:t>It is hard to pinpoint an exact number, as the definitions of terms vary so widely.  But, one can fairly and conservatively approximate that there are:</a:t>
            </a:r>
            <a:endParaRPr lang="en-US" sz="2000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of these denominations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Wears a different name than other </a:t>
            </a:r>
            <a:r>
              <a:rPr lang="en-US" dirty="0" smtClean="0"/>
              <a:t>denominations</a:t>
            </a:r>
            <a:endParaRPr lang="en-US" sz="1800" dirty="0"/>
          </a:p>
          <a:p>
            <a:pPr lvl="2"/>
            <a:r>
              <a:rPr lang="en-US" dirty="0"/>
              <a:t>Organizes itself in some way different than other </a:t>
            </a:r>
            <a:r>
              <a:rPr lang="en-US" dirty="0" smtClean="0"/>
              <a:t>denominations</a:t>
            </a:r>
            <a:endParaRPr lang="en-US" sz="1800" dirty="0"/>
          </a:p>
          <a:p>
            <a:pPr lvl="2"/>
            <a:r>
              <a:rPr lang="en-US" dirty="0"/>
              <a:t>Believes, teaches and practices some doctrine </a:t>
            </a:r>
            <a:r>
              <a:rPr lang="en-US" dirty="0" smtClean="0"/>
              <a:t>different</a:t>
            </a:r>
            <a:endParaRPr lang="en-US" sz="1800" dirty="0"/>
          </a:p>
          <a:p>
            <a:pPr lvl="2"/>
            <a:r>
              <a:rPr lang="en-US" dirty="0"/>
              <a:t>Must have something that sets it apart from other </a:t>
            </a:r>
            <a:r>
              <a:rPr lang="en-US" dirty="0" smtClean="0"/>
              <a:t>denominations</a:t>
            </a:r>
            <a:endParaRPr lang="en-US" sz="1800" dirty="0"/>
          </a:p>
          <a:p>
            <a:pPr lvl="2"/>
            <a:r>
              <a:rPr lang="en-US" dirty="0"/>
              <a:t>Has contributed to creating a world of confusion </a:t>
            </a:r>
            <a:endParaRPr lang="en-US" sz="2800" dirty="0"/>
          </a:p>
          <a:p>
            <a:pPr lvl="1"/>
            <a:r>
              <a:rPr lang="en-US" dirty="0" smtClean="0"/>
              <a:t>By </a:t>
            </a:r>
            <a:r>
              <a:rPr lang="en-US" dirty="0"/>
              <a:t>definition, a denomination indicates </a:t>
            </a:r>
            <a:r>
              <a:rPr lang="en-US" u="sng" dirty="0"/>
              <a:t>separating</a:t>
            </a:r>
            <a:r>
              <a:rPr lang="en-US" dirty="0"/>
              <a:t> into various divisions by name.</a:t>
            </a:r>
            <a:endParaRPr lang="en-US" sz="2000" dirty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by definition, denominationalism is the absolute </a:t>
            </a:r>
            <a:r>
              <a:rPr lang="en-US" u="sng" dirty="0"/>
              <a:t>antithesis</a:t>
            </a:r>
            <a:r>
              <a:rPr lang="en-US" dirty="0"/>
              <a:t> of unity.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9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</a:t>
            </a:r>
            <a:r>
              <a:rPr lang="en-US" u="sng" dirty="0"/>
              <a:t>Causes</a:t>
            </a:r>
            <a:r>
              <a:rPr lang="en-US" dirty="0"/>
              <a:t> of Division and Disunity Are Numerous and Diverse.</a:t>
            </a:r>
            <a:endParaRPr lang="en-US" sz="2000" dirty="0"/>
          </a:p>
          <a:p>
            <a:pPr lvl="1"/>
            <a:r>
              <a:rPr lang="en-US" dirty="0"/>
              <a:t>Each denomination has arisen under different circumstances and for different reasons.  </a:t>
            </a:r>
            <a:endParaRPr lang="en-US" sz="2000" dirty="0"/>
          </a:p>
          <a:p>
            <a:pPr lvl="1"/>
            <a:r>
              <a:rPr lang="en-US" dirty="0" smtClean="0"/>
              <a:t>Division </a:t>
            </a:r>
            <a:r>
              <a:rPr lang="en-US" dirty="0"/>
              <a:t>results from a </a:t>
            </a:r>
            <a:r>
              <a:rPr lang="en-US" u="sng" dirty="0"/>
              <a:t>de-emphasis on doctrine</a:t>
            </a:r>
            <a:r>
              <a:rPr lang="en-US" dirty="0"/>
              <a:t> as “not all that important.”</a:t>
            </a:r>
            <a:endParaRPr lang="en-US" sz="2000" dirty="0"/>
          </a:p>
          <a:p>
            <a:pPr lvl="1"/>
            <a:r>
              <a:rPr lang="en-US" dirty="0" smtClean="0"/>
              <a:t>Division </a:t>
            </a:r>
            <a:r>
              <a:rPr lang="en-US" dirty="0"/>
              <a:t>results from an </a:t>
            </a:r>
            <a:r>
              <a:rPr lang="en-US" u="sng" dirty="0"/>
              <a:t>over-emphasis on manmade</a:t>
            </a:r>
            <a:r>
              <a:rPr lang="en-US" dirty="0"/>
              <a:t> doctrines and traditions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Division </a:t>
            </a:r>
            <a:r>
              <a:rPr lang="en-US" dirty="0"/>
              <a:t>results, fundamentally, every time that the authority of Christ is rejected!</a:t>
            </a:r>
          </a:p>
        </p:txBody>
      </p:sp>
    </p:spTree>
    <p:extLst>
      <p:ext uri="{BB962C8B-B14F-4D97-AF65-F5344CB8AC3E}">
        <p14:creationId xmlns:p14="http://schemas.microsoft.com/office/powerpoint/2010/main" val="36547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As Equally As Unity Is Commanded on God’s People, the Bible Strongly </a:t>
            </a:r>
            <a:r>
              <a:rPr lang="en-US" u="sng" dirty="0"/>
              <a:t>Condemns Division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By specifically emphasizing unity, division </a:t>
            </a:r>
            <a:r>
              <a:rPr lang="en-US" dirty="0" smtClean="0"/>
              <a:t>is </a:t>
            </a:r>
            <a:r>
              <a:rPr lang="en-US" dirty="0"/>
              <a:t>condemned.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u="sng" dirty="0"/>
              <a:t>hates</a:t>
            </a:r>
            <a:r>
              <a:rPr lang="en-US" dirty="0"/>
              <a:t> division and those who cause it!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u="sng" dirty="0"/>
              <a:t>condemns</a:t>
            </a:r>
            <a:r>
              <a:rPr lang="en-US" dirty="0"/>
              <a:t> division within the church!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identifies division as a result of </a:t>
            </a:r>
            <a:r>
              <a:rPr lang="en-US" u="sng" dirty="0"/>
              <a:t>carnal</a:t>
            </a:r>
            <a:r>
              <a:rPr lang="en-US" dirty="0"/>
              <a:t>, fleshly </a:t>
            </a:r>
            <a:r>
              <a:rPr lang="en-US" dirty="0" smtClean="0"/>
              <a:t>desires.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u="sng" dirty="0"/>
              <a:t>warns</a:t>
            </a:r>
            <a:r>
              <a:rPr lang="en-US" dirty="0"/>
              <a:t> of the destructiveness of division.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identifies divisiveness as a work of the </a:t>
            </a:r>
            <a:r>
              <a:rPr lang="en-US" u="sng" dirty="0"/>
              <a:t>flesh</a:t>
            </a:r>
            <a:r>
              <a:rPr lang="en-US" dirty="0"/>
              <a:t> which will cost a man his soul.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proclaims that division is contrary to the doctrine of Christ, and He commands that those who cause divisions contrary to the gospel are to be avoided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As Equally As Unity Is Commanded on God’s People, the Bible Strongly </a:t>
            </a:r>
            <a:r>
              <a:rPr lang="en-US" u="sng" dirty="0"/>
              <a:t>Condemns Division</a:t>
            </a:r>
            <a:r>
              <a:rPr lang="en-US" dirty="0"/>
              <a:t>!</a:t>
            </a:r>
            <a:endParaRPr lang="en-US" sz="2000" dirty="0"/>
          </a:p>
          <a:p>
            <a:pPr lvl="1">
              <a:buFont typeface="+mj-lt"/>
              <a:buAutoNum type="alphaUcPeriod" startAt="8"/>
            </a:pPr>
            <a:r>
              <a:rPr lang="en-US" dirty="0" smtClean="0"/>
              <a:t>God </a:t>
            </a:r>
            <a:r>
              <a:rPr lang="en-US" dirty="0"/>
              <a:t>commands Christians not to show any </a:t>
            </a:r>
            <a:r>
              <a:rPr lang="en-US" u="sng" dirty="0"/>
              <a:t>approval</a:t>
            </a:r>
            <a:r>
              <a:rPr lang="en-US" dirty="0"/>
              <a:t> to those who would cause division.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God </a:t>
            </a:r>
            <a:r>
              <a:rPr lang="en-US" dirty="0"/>
              <a:t>directs Christians to </a:t>
            </a:r>
            <a:r>
              <a:rPr lang="en-US" u="sng" dirty="0"/>
              <a:t>avoid</a:t>
            </a:r>
            <a:r>
              <a:rPr lang="en-US" dirty="0"/>
              <a:t> those who would bring division.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God </a:t>
            </a:r>
            <a:r>
              <a:rPr lang="en-US" dirty="0"/>
              <a:t>specifically teaches that CHRIST IS </a:t>
            </a:r>
            <a:r>
              <a:rPr lang="en-US" u="sng" dirty="0"/>
              <a:t>NOT</a:t>
            </a:r>
            <a:r>
              <a:rPr lang="en-US" dirty="0"/>
              <a:t> </a:t>
            </a:r>
            <a:r>
              <a:rPr lang="en-US" dirty="0" smtClean="0"/>
              <a:t>DIVIDED!</a:t>
            </a:r>
          </a:p>
          <a:p>
            <a:pPr lvl="1">
              <a:buFont typeface="+mj-lt"/>
              <a:buAutoNum type="alphaUcPeriod" startAt="8"/>
            </a:pPr>
            <a:r>
              <a:rPr lang="en-US" dirty="0"/>
              <a:t>God is not the author of confusion!  Where there is religious confusion and division, God is not the cause and God is not pleased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1181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The Unity of the Church</vt:lpstr>
      <vt:lpstr>The Unity of the Church</vt:lpstr>
      <vt:lpstr>The Unity of the Church</vt:lpstr>
      <vt:lpstr>The Unity of the Church</vt:lpstr>
      <vt:lpstr>The Unity of the Church</vt:lpstr>
      <vt:lpstr>The Unity of the Church</vt:lpstr>
      <vt:lpstr>The Unity of the Church</vt:lpstr>
      <vt:lpstr>The Unity of the Church</vt:lpstr>
      <vt:lpstr>The Unity of the Church</vt:lpstr>
      <vt:lpstr>The Unity of the Church</vt:lpstr>
      <vt:lpstr>The Unity of the Church</vt:lpstr>
      <vt:lpstr>The Unity of the Church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60</cp:revision>
  <dcterms:created xsi:type="dcterms:W3CDTF">2017-01-01T19:17:35Z</dcterms:created>
  <dcterms:modified xsi:type="dcterms:W3CDTF">2017-04-02T20:43:08Z</dcterms:modified>
</cp:coreProperties>
</file>