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</a:t>
            </a:r>
            <a:r>
              <a:rPr lang="en-US" sz="2800" b="1" u="sng" dirty="0" smtClean="0"/>
              <a:t>8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r>
              <a:rPr lang="en-US" sz="3200" b="1" dirty="0" smtClean="0"/>
              <a:t>The </a:t>
            </a:r>
            <a:r>
              <a:rPr lang="en-US" sz="3200" b="1" dirty="0" smtClean="0"/>
              <a:t>Distinct Nature of </a:t>
            </a:r>
            <a:r>
              <a:rPr lang="en-US" sz="3200" b="1" dirty="0" smtClean="0"/>
              <a:t>the Church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Distinct Nature of </a:t>
            </a: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 lnSpcReduction="10000"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Knowing the </a:t>
            </a:r>
            <a:r>
              <a:rPr lang="en-US" u="sng" dirty="0"/>
              <a:t>Destiny</a:t>
            </a:r>
            <a:r>
              <a:rPr lang="en-US" dirty="0"/>
              <a:t> of the Church Will Help in Understanding Its </a:t>
            </a:r>
            <a:r>
              <a:rPr lang="en-US" u="sng" dirty="0"/>
              <a:t>Essential</a:t>
            </a:r>
            <a:r>
              <a:rPr lang="en-US" dirty="0"/>
              <a:t> Nature.</a:t>
            </a:r>
            <a:endParaRPr lang="en-US" sz="2000" dirty="0"/>
          </a:p>
          <a:p>
            <a:pPr lvl="1"/>
            <a:r>
              <a:rPr lang="en-US" dirty="0"/>
              <a:t>The church is made up of the </a:t>
            </a:r>
            <a:r>
              <a:rPr lang="en-US" u="sng" dirty="0"/>
              <a:t>saved</a:t>
            </a:r>
            <a:r>
              <a:rPr lang="en-US" dirty="0"/>
              <a:t> (Acts 2:47; cf. John 3:3-5), and only the saved will enter </a:t>
            </a:r>
            <a:r>
              <a:rPr lang="en-US" u="sng" dirty="0"/>
              <a:t>heaven</a:t>
            </a:r>
            <a:r>
              <a:rPr lang="en-US" dirty="0"/>
              <a:t> (Rev. 21:27).</a:t>
            </a:r>
            <a:endParaRPr lang="en-US" sz="20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is not only the “head of the church,” “He is the Savior </a:t>
            </a:r>
            <a:r>
              <a:rPr lang="en-US" u="sng" dirty="0"/>
              <a:t>of the body</a:t>
            </a:r>
            <a:r>
              <a:rPr lang="en-US" dirty="0"/>
              <a:t>” (Eph. 5:23).</a:t>
            </a:r>
            <a:endParaRPr lang="en-US" sz="2000" dirty="0"/>
          </a:p>
          <a:p>
            <a:pPr lvl="1"/>
            <a:r>
              <a:rPr lang="en-US" dirty="0" smtClean="0"/>
              <a:t>At </a:t>
            </a:r>
            <a:r>
              <a:rPr lang="en-US" dirty="0"/>
              <a:t>the end of time, Jesus will “[deliver] </a:t>
            </a:r>
            <a:r>
              <a:rPr lang="en-US" u="sng" dirty="0"/>
              <a:t>the kingdom</a:t>
            </a:r>
            <a:r>
              <a:rPr lang="en-US" dirty="0"/>
              <a:t> to God the Father” (1 Cor. 15:24).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following conclusions from these Bible truths are inescapable:</a:t>
            </a:r>
            <a:endParaRPr lang="en-US" sz="2000" dirty="0"/>
          </a:p>
          <a:p>
            <a:pPr lvl="2"/>
            <a:r>
              <a:rPr lang="en-US" dirty="0"/>
              <a:t>The church/body/kingdom is made up of the saved, therefore, one must be in the church/body/kingdom in order to </a:t>
            </a:r>
            <a:r>
              <a:rPr lang="en-US" u="sng" dirty="0"/>
              <a:t>be saved</a:t>
            </a:r>
            <a:r>
              <a:rPr lang="en-US" dirty="0"/>
              <a:t>.</a:t>
            </a:r>
            <a:endParaRPr lang="en-US" sz="1800" dirty="0"/>
          </a:p>
          <a:p>
            <a:pPr lvl="2"/>
            <a:r>
              <a:rPr lang="en-US" dirty="0"/>
              <a:t>The eternal destiny of the church/body/kingdom is heaven, therefore, one must be in the church/body/kingdom to </a:t>
            </a:r>
            <a:r>
              <a:rPr lang="en-US" u="sng" dirty="0"/>
              <a:t>go to heaven</a:t>
            </a:r>
            <a:r>
              <a:rPr lang="en-US" dirty="0"/>
              <a:t>.</a:t>
            </a:r>
            <a:endParaRPr lang="en-US" sz="1800" dirty="0"/>
          </a:p>
          <a:p>
            <a:pPr lvl="1"/>
            <a:r>
              <a:rPr lang="en-US" dirty="0"/>
              <a:t>The eternal destiny of the church demands that it have an essential place in our lives today.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117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Distinct Nature of </a:t>
            </a: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“</a:t>
            </a:r>
            <a:r>
              <a:rPr lang="en-US" u="sng" dirty="0"/>
              <a:t>Church</a:t>
            </a:r>
            <a:r>
              <a:rPr lang="en-US" dirty="0"/>
              <a:t>” Is a Significant New Testament Doctrine.</a:t>
            </a:r>
            <a:endParaRPr lang="en-US" sz="2000" dirty="0"/>
          </a:p>
          <a:p>
            <a:pPr lvl="1"/>
            <a:r>
              <a:rPr lang="en-US" dirty="0"/>
              <a:t>The English word “church” is found over 100 times in the New Testament.</a:t>
            </a:r>
            <a:endParaRPr lang="en-US" sz="2000" dirty="0"/>
          </a:p>
          <a:p>
            <a:pPr lvl="1"/>
            <a:r>
              <a:rPr lang="en-US" dirty="0" smtClean="0"/>
              <a:t>Yet</a:t>
            </a:r>
            <a:r>
              <a:rPr lang="en-US" dirty="0"/>
              <a:t>, the concept of the church is widely misunderstood today.</a:t>
            </a:r>
            <a:endParaRPr lang="en-US" sz="2000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understand the true nature and significance of the church, we must study what the Bible says about it.</a:t>
            </a:r>
            <a:endParaRPr lang="en-US" sz="2000" dirty="0"/>
          </a:p>
          <a:p>
            <a:pPr lvl="0"/>
            <a:r>
              <a:rPr lang="en-US" dirty="0"/>
              <a:t>The </a:t>
            </a:r>
            <a:r>
              <a:rPr lang="en-US" u="sng" dirty="0"/>
              <a:t>Definition</a:t>
            </a:r>
            <a:r>
              <a:rPr lang="en-US" dirty="0"/>
              <a:t> of the Church Will Help in Understanding Its Nature.</a:t>
            </a:r>
            <a:endParaRPr lang="en-US" sz="2000" dirty="0"/>
          </a:p>
          <a:p>
            <a:pPr lvl="1"/>
            <a:r>
              <a:rPr lang="en-US" dirty="0"/>
              <a:t>“Church” </a:t>
            </a:r>
            <a:r>
              <a:rPr lang="en-US" dirty="0" smtClean="0"/>
              <a:t>is from </a:t>
            </a:r>
            <a:r>
              <a:rPr lang="en-US" dirty="0"/>
              <a:t>the Greek word </a:t>
            </a:r>
            <a:r>
              <a:rPr lang="en-US" i="1" dirty="0" err="1" smtClean="0"/>
              <a:t>ekklesia</a:t>
            </a:r>
            <a:r>
              <a:rPr lang="en-US" i="1" dirty="0"/>
              <a:t> </a:t>
            </a:r>
            <a:r>
              <a:rPr lang="en-US" dirty="0" smtClean="0"/>
              <a:t>(“the called out”).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is made up of ones who have been:</a:t>
            </a:r>
            <a:endParaRPr lang="en-US" sz="2000" dirty="0"/>
          </a:p>
          <a:p>
            <a:pPr lvl="1"/>
            <a:r>
              <a:rPr lang="en-US" dirty="0" smtClean="0"/>
              <a:t>That </a:t>
            </a:r>
            <a:r>
              <a:rPr lang="en-US" dirty="0"/>
              <a:t>deliverance from “</a:t>
            </a:r>
            <a:r>
              <a:rPr lang="en-US" u="sng" dirty="0"/>
              <a:t>darkness</a:t>
            </a:r>
            <a:r>
              <a:rPr lang="en-US" dirty="0"/>
              <a:t>” to “</a:t>
            </a:r>
            <a:r>
              <a:rPr lang="en-US" u="sng" dirty="0"/>
              <a:t>light</a:t>
            </a:r>
            <a:r>
              <a:rPr lang="en-US" dirty="0"/>
              <a:t>” was God’s eternal plan (cf. Isa. 9:1-7).</a:t>
            </a:r>
            <a:endParaRPr lang="en-US" sz="2000" dirty="0"/>
          </a:p>
          <a:p>
            <a:pPr lvl="1"/>
            <a:r>
              <a:rPr lang="en-US" dirty="0" smtClean="0"/>
              <a:t>Those </a:t>
            </a:r>
            <a:r>
              <a:rPr lang="en-US" dirty="0"/>
              <a:t>in the church have been “called out” by </a:t>
            </a:r>
            <a:r>
              <a:rPr lang="en-US" u="sng" dirty="0"/>
              <a:t>the gospel</a:t>
            </a:r>
            <a:r>
              <a:rPr lang="en-US" dirty="0"/>
              <a:t> (2 Thess. 2:14).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Distinct Nature of </a:t>
            </a: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</a:t>
            </a:r>
            <a:r>
              <a:rPr lang="en-US" u="sng" dirty="0"/>
              <a:t>Composition</a:t>
            </a:r>
            <a:r>
              <a:rPr lang="en-US" dirty="0"/>
              <a:t> of the Church (Specified in the N.T.) Will Help in Understanding Its Nature.</a:t>
            </a:r>
            <a:endParaRPr lang="en-US" sz="2000" dirty="0"/>
          </a:p>
          <a:p>
            <a:pPr lvl="1"/>
            <a:r>
              <a:rPr lang="en-US" dirty="0"/>
              <a:t>The church is composed of all those who have been saved.</a:t>
            </a:r>
            <a:endParaRPr lang="en-US" sz="2000" dirty="0"/>
          </a:p>
          <a:p>
            <a:pPr lvl="2"/>
            <a:r>
              <a:rPr lang="en-US" dirty="0"/>
              <a:t>The </a:t>
            </a:r>
            <a:r>
              <a:rPr lang="en-US" dirty="0" smtClean="0"/>
              <a:t>“</a:t>
            </a:r>
            <a:r>
              <a:rPr lang="en-US" u="sng" dirty="0" smtClean="0"/>
              <a:t>saved</a:t>
            </a:r>
            <a:r>
              <a:rPr lang="en-US" dirty="0" smtClean="0"/>
              <a:t>” are “added” by “the Lord” “to the </a:t>
            </a:r>
            <a:r>
              <a:rPr lang="en-US" u="sng" dirty="0" smtClean="0"/>
              <a:t>church</a:t>
            </a:r>
            <a:r>
              <a:rPr lang="en-US" dirty="0" smtClean="0"/>
              <a:t>” (Acts 2:47).</a:t>
            </a:r>
            <a:endParaRPr lang="en-US" sz="1800" dirty="0" smtClean="0"/>
          </a:p>
          <a:p>
            <a:pPr lvl="2"/>
            <a:r>
              <a:rPr lang="en-US" u="sng" dirty="0" smtClean="0"/>
              <a:t>Only</a:t>
            </a:r>
            <a:r>
              <a:rPr lang="en-US" dirty="0" smtClean="0"/>
              <a:t> those in the church are saved, for Jesus “is the Savior of the body” (Eph. 5:23).</a:t>
            </a:r>
            <a:endParaRPr lang="en-US" sz="1800" dirty="0" smtClean="0"/>
          </a:p>
          <a:p>
            <a:pPr lvl="2"/>
            <a:r>
              <a:rPr lang="en-US" dirty="0" smtClean="0"/>
              <a:t>People in the church are saved people, and saved people are in the church.</a:t>
            </a:r>
            <a:endParaRPr lang="en-US" sz="1800" dirty="0" smtClean="0"/>
          </a:p>
          <a:p>
            <a:pPr lvl="1"/>
            <a:r>
              <a:rPr lang="en-US" dirty="0" smtClean="0"/>
              <a:t>The church is composed of all those who have been </a:t>
            </a:r>
            <a:r>
              <a:rPr lang="en-US" u="sng" dirty="0" smtClean="0"/>
              <a:t>sanctified</a:t>
            </a:r>
            <a:r>
              <a:rPr lang="en-US" dirty="0" smtClean="0"/>
              <a:t>.</a:t>
            </a:r>
            <a:endParaRPr lang="en-US" sz="2000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is composed of all those who have been </a:t>
            </a:r>
            <a:r>
              <a:rPr lang="en-US" u="sng" dirty="0"/>
              <a:t>reconciled</a:t>
            </a:r>
            <a:r>
              <a:rPr lang="en-US" dirty="0"/>
              <a:t> to God.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church, therefore, is composed of the “saved,” the “sanctified,” and the “reconciled.”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389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Distinct Nature of </a:t>
            </a: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</a:t>
            </a:r>
            <a:r>
              <a:rPr lang="en-US" u="sng" dirty="0"/>
              <a:t>Depictions</a:t>
            </a:r>
            <a:r>
              <a:rPr lang="en-US" dirty="0"/>
              <a:t> Used for the Church in the N.T. Will Help in Understanding Its Nature.</a:t>
            </a:r>
            <a:endParaRPr lang="en-US" sz="2000" dirty="0"/>
          </a:p>
          <a:p>
            <a:pPr lvl="1"/>
            <a:r>
              <a:rPr lang="en-US" dirty="0"/>
              <a:t>The Bible uses various terms, depictions, images or figures to describe the church.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is depicted in the New Testament as </a:t>
            </a:r>
            <a:r>
              <a:rPr lang="en-US" u="sng" dirty="0"/>
              <a:t>a </a:t>
            </a:r>
            <a:r>
              <a:rPr lang="en-US" u="sng" dirty="0" smtClean="0"/>
              <a:t>body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spiritual body of the church is compared with the physical body of man.</a:t>
            </a:r>
            <a:endParaRPr lang="en-US" sz="1400" dirty="0"/>
          </a:p>
          <a:p>
            <a:pPr lvl="2"/>
            <a:r>
              <a:rPr lang="en-US" dirty="0" smtClean="0"/>
              <a:t>Christ </a:t>
            </a:r>
            <a:r>
              <a:rPr lang="en-US" dirty="0"/>
              <a:t>“is the head of the body, the church” (Col. 1:18; cf. Eph. 1:22-23; 5:23).  The terms “</a:t>
            </a:r>
            <a:r>
              <a:rPr lang="en-US" u="sng" dirty="0"/>
              <a:t>body</a:t>
            </a:r>
            <a:r>
              <a:rPr lang="en-US" dirty="0"/>
              <a:t>” and “</a:t>
            </a:r>
            <a:r>
              <a:rPr lang="en-US" u="sng" dirty="0"/>
              <a:t>church</a:t>
            </a:r>
            <a:r>
              <a:rPr lang="en-US" dirty="0"/>
              <a:t>” are used interchangeably</a:t>
            </a:r>
            <a:r>
              <a:rPr lang="en-US" dirty="0" smtClean="0"/>
              <a:t>/ synonymously </a:t>
            </a:r>
            <a:r>
              <a:rPr lang="en-US" dirty="0"/>
              <a:t>in the N.T.</a:t>
            </a:r>
            <a:endParaRPr lang="en-US" sz="1800" dirty="0"/>
          </a:p>
          <a:p>
            <a:pPr lvl="2"/>
            <a:r>
              <a:rPr lang="en-US" dirty="0"/>
              <a:t>As there is one head, “there is </a:t>
            </a:r>
            <a:r>
              <a:rPr lang="en-US" u="sng" dirty="0"/>
              <a:t>one</a:t>
            </a:r>
            <a:r>
              <a:rPr lang="en-US" dirty="0"/>
              <a:t> body” (Eph. 4:4).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emphasis of the body is upon the unity inherent within a </a:t>
            </a:r>
            <a:r>
              <a:rPr lang="en-US" dirty="0" smtClean="0"/>
              <a:t>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5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Distinct Nature of </a:t>
            </a: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897281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</a:t>
            </a:r>
            <a:r>
              <a:rPr lang="en-US" u="sng" dirty="0"/>
              <a:t>Depictions</a:t>
            </a:r>
            <a:r>
              <a:rPr lang="en-US" dirty="0"/>
              <a:t> Used for the Church in the N.T. Will Help in Understanding Its Nature.</a:t>
            </a:r>
            <a:endParaRPr lang="en-US" sz="2000" dirty="0"/>
          </a:p>
          <a:p>
            <a:pPr lvl="1">
              <a:buFont typeface="+mj-lt"/>
              <a:buAutoNum type="alphaUcPeriod" startAt="3"/>
            </a:pPr>
            <a:r>
              <a:rPr lang="en-US" dirty="0"/>
              <a:t>The church is depicted in the New Testament as </a:t>
            </a:r>
            <a:r>
              <a:rPr lang="en-US" u="sng" dirty="0"/>
              <a:t>a </a:t>
            </a:r>
            <a:r>
              <a:rPr lang="en-US" u="sng" dirty="0" smtClean="0"/>
              <a:t>family</a:t>
            </a:r>
            <a:r>
              <a:rPr lang="en-US" i="1" dirty="0" smtClean="0"/>
              <a:t>.</a:t>
            </a:r>
            <a:endParaRPr lang="en-US" sz="2000" dirty="0"/>
          </a:p>
          <a:p>
            <a:pPr lvl="2"/>
            <a:r>
              <a:rPr lang="en-US" dirty="0"/>
              <a:t>“The household of God” is a depiction of the church as “the family of God.”</a:t>
            </a:r>
            <a:endParaRPr lang="en-US" sz="1800" dirty="0"/>
          </a:p>
          <a:p>
            <a:pPr lvl="2">
              <a:buFont typeface="+mj-lt"/>
              <a:buAutoNum type="arabicPeriod" startAt="3"/>
            </a:pPr>
            <a:r>
              <a:rPr lang="en-US" dirty="0" smtClean="0"/>
              <a:t>God</a:t>
            </a:r>
            <a:r>
              <a:rPr lang="en-US" dirty="0"/>
              <a:t>, as the one Father, has </a:t>
            </a:r>
            <a:r>
              <a:rPr lang="en-US" u="sng" dirty="0"/>
              <a:t>only one</a:t>
            </a:r>
            <a:r>
              <a:rPr lang="en-US" dirty="0"/>
              <a:t> family, which should be united together in their bond and in their working together for the Father (Eph. 4:13-16).</a:t>
            </a:r>
            <a:endParaRPr lang="en-US" sz="1800" dirty="0"/>
          </a:p>
          <a:p>
            <a:pPr lvl="2"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emphasis of the family is upon the close-knit bond inherent within a family.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912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143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9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219" end="3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1" end="4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371" end="4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Distinct Nature of </a:t>
            </a: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897281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</a:t>
            </a:r>
            <a:r>
              <a:rPr lang="en-US" u="sng" dirty="0"/>
              <a:t>Depictions</a:t>
            </a:r>
            <a:r>
              <a:rPr lang="en-US" dirty="0"/>
              <a:t> Used for the Church in the N.T. Will Help in Understanding Its Nature.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/>
              <a:t>The church is depicted in the New Testament as </a:t>
            </a:r>
            <a:r>
              <a:rPr lang="en-US" u="sng" dirty="0"/>
              <a:t>a </a:t>
            </a:r>
            <a:r>
              <a:rPr lang="en-US" u="sng" dirty="0" smtClean="0"/>
              <a:t>kingdom</a:t>
            </a:r>
            <a:r>
              <a:rPr lang="en-US" dirty="0" smtClean="0"/>
              <a:t>.</a:t>
            </a:r>
            <a:endParaRPr lang="en-US" sz="2000" dirty="0"/>
          </a:p>
          <a:p>
            <a:pPr lvl="2"/>
            <a:r>
              <a:rPr lang="en-US" dirty="0"/>
              <a:t>Jesus identified the church as a </a:t>
            </a:r>
            <a:r>
              <a:rPr lang="en-US" dirty="0" smtClean="0"/>
              <a:t>kingdom.</a:t>
            </a:r>
            <a:endParaRPr lang="en-US" sz="1800" dirty="0"/>
          </a:p>
          <a:p>
            <a:pPr lvl="2"/>
            <a:r>
              <a:rPr lang="en-US" dirty="0"/>
              <a:t>Christ is the king of His one kingdom (Rev. 19:16; </a:t>
            </a:r>
            <a:r>
              <a:rPr lang="en-US" dirty="0" smtClean="0"/>
              <a:t>1:5).</a:t>
            </a:r>
            <a:endParaRPr lang="en-US" sz="1800" dirty="0"/>
          </a:p>
          <a:p>
            <a:pPr lvl="2"/>
            <a:r>
              <a:rPr lang="en-US" dirty="0"/>
              <a:t>The kingdom is made up of people/citizens on this earth (who are “fellow citizens,” Eph. 2:19), but its Ruler and its laws are from heaven (cf. Matt. 21:25)!</a:t>
            </a:r>
            <a:endParaRPr lang="en-US" sz="1800" dirty="0"/>
          </a:p>
          <a:p>
            <a:pPr lvl="2"/>
            <a:r>
              <a:rPr lang="en-US" dirty="0"/>
              <a:t>The many parables that Jesus taught about “the kingdom of heaven” </a:t>
            </a:r>
            <a:r>
              <a:rPr lang="en-US" dirty="0" smtClean="0"/>
              <a:t>were </a:t>
            </a:r>
            <a:r>
              <a:rPr lang="en-US" dirty="0"/>
              <a:t>intended to describe for us the nature of His church.</a:t>
            </a:r>
            <a:endParaRPr lang="en-US" sz="1800" dirty="0"/>
          </a:p>
          <a:p>
            <a:pPr lvl="2"/>
            <a:r>
              <a:rPr lang="en-US" dirty="0"/>
              <a:t>Christ, as King of kings, has </a:t>
            </a:r>
            <a:r>
              <a:rPr lang="en-US" u="sng" dirty="0"/>
              <a:t>only one</a:t>
            </a:r>
            <a:r>
              <a:rPr lang="en-US" dirty="0"/>
              <a:t> kingdom.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emphasis of the kingdom is upon the rule of law, government and obedient citizens inherent within a kingdom.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877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Distinct Nature of </a:t>
            </a: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897281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</a:t>
            </a:r>
            <a:r>
              <a:rPr lang="en-US" u="sng" dirty="0"/>
              <a:t>Depictions</a:t>
            </a:r>
            <a:r>
              <a:rPr lang="en-US" dirty="0"/>
              <a:t> Used for the Church in the N.T. Will Help in Understanding Its Nature.</a:t>
            </a:r>
            <a:endParaRPr lang="en-US" sz="2000" dirty="0"/>
          </a:p>
          <a:p>
            <a:pPr lvl="1">
              <a:buFont typeface="+mj-lt"/>
              <a:buAutoNum type="alphaUcPeriod" startAt="5"/>
            </a:pPr>
            <a:r>
              <a:rPr lang="en-US" dirty="0"/>
              <a:t>The church is depicted in the New Testament as </a:t>
            </a:r>
            <a:r>
              <a:rPr lang="en-US" u="sng" dirty="0"/>
              <a:t>a </a:t>
            </a:r>
            <a:r>
              <a:rPr lang="en-US" u="sng" dirty="0" smtClean="0"/>
              <a:t>bride</a:t>
            </a:r>
            <a:r>
              <a:rPr lang="en-US" i="1" dirty="0" smtClean="0"/>
              <a:t>.</a:t>
            </a:r>
            <a:endParaRPr lang="en-US" sz="2000" dirty="0"/>
          </a:p>
          <a:p>
            <a:pPr lvl="2"/>
            <a:r>
              <a:rPr lang="en-US" dirty="0"/>
              <a:t>The Bible likens the relationship between Christ and His church to the relationship between a husband and his wife/bride (Eph. 5:22-33).</a:t>
            </a:r>
            <a:endParaRPr lang="en-US" sz="1800" dirty="0"/>
          </a:p>
          <a:p>
            <a:pPr lvl="2"/>
            <a:r>
              <a:rPr lang="en-US" dirty="0" smtClean="0"/>
              <a:t>Christ</a:t>
            </a:r>
            <a:r>
              <a:rPr lang="en-US" dirty="0"/>
              <a:t>, as the bridegroom, has </a:t>
            </a:r>
            <a:r>
              <a:rPr lang="en-US" u="sng" dirty="0"/>
              <a:t>only one</a:t>
            </a:r>
            <a:r>
              <a:rPr lang="en-US" dirty="0"/>
              <a:t> bride.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emphasis of the bride is upon the intimate faithfulness inherent within a bride.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960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Distinct Nature of </a:t>
            </a: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8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</a:t>
            </a:r>
            <a:r>
              <a:rPr lang="en-US" u="sng" dirty="0"/>
              <a:t>Depictions</a:t>
            </a:r>
            <a:r>
              <a:rPr lang="en-US" dirty="0"/>
              <a:t> Used for the Church in the N.T. Will Help in Understanding Its Nature.</a:t>
            </a:r>
            <a:endParaRPr lang="en-US" sz="2000" dirty="0"/>
          </a:p>
          <a:p>
            <a:pPr lvl="1">
              <a:buFont typeface="+mj-lt"/>
              <a:buAutoNum type="alphaUcPeriod" startAt="6"/>
            </a:pPr>
            <a:r>
              <a:rPr lang="en-US" dirty="0"/>
              <a:t>The church is depicted in the New Testament as </a:t>
            </a:r>
            <a:r>
              <a:rPr lang="en-US" u="sng" dirty="0"/>
              <a:t>a </a:t>
            </a:r>
            <a:r>
              <a:rPr lang="en-US" u="sng" dirty="0" smtClean="0"/>
              <a:t>temple</a:t>
            </a:r>
            <a:r>
              <a:rPr lang="en-US" i="1" dirty="0" smtClean="0"/>
              <a:t>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The </a:t>
            </a:r>
            <a:r>
              <a:rPr lang="en-US" dirty="0"/>
              <a:t>church is depicted in the New Testament as </a:t>
            </a:r>
            <a:r>
              <a:rPr lang="en-US" u="sng" dirty="0"/>
              <a:t>a </a:t>
            </a:r>
            <a:r>
              <a:rPr lang="en-US" u="sng" dirty="0" smtClean="0"/>
              <a:t>vineyard</a:t>
            </a:r>
            <a:r>
              <a:rPr lang="en-US" i="1" dirty="0" smtClean="0"/>
              <a:t>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The </a:t>
            </a:r>
            <a:r>
              <a:rPr lang="en-US" dirty="0"/>
              <a:t>church is depicted in the New Testament as </a:t>
            </a:r>
            <a:r>
              <a:rPr lang="en-US" u="sng" dirty="0"/>
              <a:t>a </a:t>
            </a:r>
            <a:r>
              <a:rPr lang="en-US" u="sng" dirty="0" smtClean="0"/>
              <a:t>flock</a:t>
            </a:r>
            <a:r>
              <a:rPr lang="en-US" i="1" dirty="0" smtClean="0"/>
              <a:t>.</a:t>
            </a:r>
            <a:endParaRPr lang="en-US" sz="2000" dirty="0"/>
          </a:p>
          <a:p>
            <a:pPr lvl="2"/>
            <a:r>
              <a:rPr lang="en-US" dirty="0"/>
              <a:t>In God’s flock, Christians are the sheep and Jesus is the Shepherd (1 Pet. 2:25; John 10).</a:t>
            </a:r>
            <a:endParaRPr lang="en-US" sz="1800" dirty="0"/>
          </a:p>
          <a:p>
            <a:pPr lvl="2"/>
            <a:r>
              <a:rPr lang="en-US" dirty="0"/>
              <a:t>Sheep have a tendency to “stray” (Matt. 18:12-13; Isa. 53:6), which illustrates deeply the need for the “Good Shepherd” and following His voice (John 10).</a:t>
            </a:r>
            <a:endParaRPr lang="en-US" sz="1800" dirty="0"/>
          </a:p>
          <a:p>
            <a:pPr lvl="2"/>
            <a:r>
              <a:rPr lang="en-US" dirty="0"/>
              <a:t>Jesus emphasized that there is “</a:t>
            </a:r>
            <a:r>
              <a:rPr lang="en-US" u="sng" dirty="0"/>
              <a:t>one</a:t>
            </a:r>
            <a:r>
              <a:rPr lang="en-US" dirty="0"/>
              <a:t> flock and </a:t>
            </a:r>
            <a:r>
              <a:rPr lang="en-US" u="sng" dirty="0"/>
              <a:t>one</a:t>
            </a:r>
            <a:r>
              <a:rPr lang="en-US" dirty="0"/>
              <a:t> shepherd” (John 10:16</a:t>
            </a:r>
            <a:r>
              <a:rPr lang="en-US" dirty="0" smtClean="0"/>
              <a:t>).</a:t>
            </a:r>
          </a:p>
          <a:p>
            <a:pPr lvl="1">
              <a:buFont typeface="+mj-lt"/>
              <a:buAutoNum type="alphaUcPeriod" startAt="6"/>
            </a:pPr>
            <a:r>
              <a:rPr lang="en-US" dirty="0"/>
              <a:t>The church is depicted in the New Testament as </a:t>
            </a:r>
            <a:r>
              <a:rPr lang="en-US" u="sng" dirty="0" smtClean="0"/>
              <a:t>an army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308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Distinct Nature of </a:t>
            </a:r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</a:t>
            </a:r>
            <a:r>
              <a:rPr lang="en-US" u="sng" dirty="0"/>
              <a:t>Sense</a:t>
            </a:r>
            <a:r>
              <a:rPr lang="en-US" dirty="0"/>
              <a:t> in Which the Word “Church” Is Used Will Help in Understanding Its Nature.</a:t>
            </a:r>
            <a:endParaRPr lang="en-US" sz="2000" dirty="0"/>
          </a:p>
          <a:p>
            <a:pPr lvl="1"/>
            <a:r>
              <a:rPr lang="en-US" dirty="0"/>
              <a:t>The word “church” is used in a </a:t>
            </a:r>
            <a:r>
              <a:rPr lang="en-US" u="sng" dirty="0"/>
              <a:t>universal</a:t>
            </a:r>
            <a:r>
              <a:rPr lang="en-US" dirty="0"/>
              <a:t> sense in the New Testament.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word “church” is used in a </a:t>
            </a:r>
            <a:r>
              <a:rPr lang="en-US" u="sng" dirty="0"/>
              <a:t>local</a:t>
            </a:r>
            <a:r>
              <a:rPr lang="en-US" dirty="0"/>
              <a:t> sense in the New Testament.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word “church” or “churches” is used in a </a:t>
            </a:r>
            <a:r>
              <a:rPr lang="en-US" u="sng" dirty="0"/>
              <a:t>regional/provincial</a:t>
            </a:r>
            <a:r>
              <a:rPr lang="en-US" dirty="0"/>
              <a:t> sense in the N.T.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72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1167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The Distinct Nature of the Church</vt:lpstr>
      <vt:lpstr>The Distinct Nature of the Church</vt:lpstr>
      <vt:lpstr>The Distinct Nature of the Church</vt:lpstr>
      <vt:lpstr>The Distinct Nature of the Church</vt:lpstr>
      <vt:lpstr>The Distinct Nature of the Church</vt:lpstr>
      <vt:lpstr>The Distinct Nature of the Church</vt:lpstr>
      <vt:lpstr>The Distinct Nature of the Church</vt:lpstr>
      <vt:lpstr>The Distinct Nature of the Church</vt:lpstr>
      <vt:lpstr>The Distinct Nature of the Church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48</cp:revision>
  <dcterms:created xsi:type="dcterms:W3CDTF">2017-01-01T19:17:35Z</dcterms:created>
  <dcterms:modified xsi:type="dcterms:W3CDTF">2017-03-14T14:51:03Z</dcterms:modified>
</cp:coreProperties>
</file>