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58" r:id="rId5"/>
    <p:sldId id="272" r:id="rId6"/>
    <p:sldId id="273" r:id="rId7"/>
    <p:sldId id="274" r:id="rId8"/>
    <p:sldId id="275" r:id="rId9"/>
    <p:sldId id="27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6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8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1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5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076" y="789709"/>
            <a:ext cx="8154786" cy="714895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060657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911242" cy="5212079"/>
          </a:xfrm>
        </p:spPr>
        <p:txBody>
          <a:bodyPr/>
          <a:lstStyle>
            <a:lvl1pPr marL="341313" indent="-341313">
              <a:spcBef>
                <a:spcPts val="500"/>
              </a:spcBef>
              <a:buFont typeface="+mj-lt"/>
              <a:buAutoNum type="romanUcPeriod"/>
              <a:defRPr sz="2400" b="1"/>
            </a:lvl1pPr>
            <a:lvl2pPr marL="690563" indent="-341313">
              <a:buFont typeface="+mj-lt"/>
              <a:buAutoNum type="alphaUcPeriod"/>
              <a:defRPr b="1"/>
            </a:lvl2pPr>
            <a:lvl3pPr marL="973138" indent="-282575">
              <a:buFont typeface="+mj-lt"/>
              <a:buAutoNum type="arabicPeriod"/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286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1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6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9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6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8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7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4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3596-6DA7-479C-A4D1-713A75167D9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8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613" y="5838737"/>
            <a:ext cx="816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Lesson 4</a:t>
            </a:r>
            <a:r>
              <a:rPr lang="en-US" sz="2800" b="1" dirty="0" smtClean="0"/>
              <a:t>:</a:t>
            </a:r>
          </a:p>
          <a:p>
            <a:r>
              <a:rPr lang="en-US" sz="3200" b="1" dirty="0" smtClean="0"/>
              <a:t>Authority in Religion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4958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Authority in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Authority Is Necessary in </a:t>
            </a:r>
            <a:r>
              <a:rPr lang="en-US" u="sng" dirty="0"/>
              <a:t>All Matters of Life</a:t>
            </a:r>
            <a:r>
              <a:rPr lang="en-US" dirty="0"/>
              <a:t>!</a:t>
            </a:r>
            <a:endParaRPr lang="en-US" sz="2000" dirty="0"/>
          </a:p>
          <a:p>
            <a:pPr lvl="1"/>
            <a:r>
              <a:rPr lang="en-US" dirty="0"/>
              <a:t>Having authority is a necessity of life – in a home, school, nation, religion, etc.</a:t>
            </a:r>
            <a:endParaRPr lang="en-US" sz="2000" dirty="0"/>
          </a:p>
          <a:p>
            <a:pPr lvl="1"/>
            <a:r>
              <a:rPr lang="en-US" dirty="0" smtClean="0"/>
              <a:t>Authority </a:t>
            </a:r>
            <a:r>
              <a:rPr lang="en-US" dirty="0"/>
              <a:t>makes the difference between harmonious unity and chaotic confusion.</a:t>
            </a:r>
            <a:endParaRPr lang="en-US" sz="2000" dirty="0"/>
          </a:p>
          <a:p>
            <a:pPr lvl="1"/>
            <a:r>
              <a:rPr lang="en-US" dirty="0" smtClean="0"/>
              <a:t>Nowhere </a:t>
            </a:r>
            <a:r>
              <a:rPr lang="en-US" dirty="0"/>
              <a:t>else is authority as essential as it is in </a:t>
            </a:r>
            <a:r>
              <a:rPr lang="en-US" u="sng" dirty="0"/>
              <a:t>religion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 smtClean="0"/>
              <a:t>Jesus </a:t>
            </a:r>
            <a:r>
              <a:rPr lang="en-US" dirty="0"/>
              <a:t>taught that there are only </a:t>
            </a:r>
            <a:r>
              <a:rPr lang="en-US" u="sng" dirty="0"/>
              <a:t>two sources of authority</a:t>
            </a:r>
            <a:r>
              <a:rPr lang="en-US" dirty="0"/>
              <a:t> (Matt 21:23-27).</a:t>
            </a:r>
            <a:endParaRPr lang="en-US" sz="2000" dirty="0"/>
          </a:p>
          <a:p>
            <a:pPr lvl="2"/>
            <a:r>
              <a:rPr lang="en-US" dirty="0"/>
              <a:t>One source of authority is from Heaven, the other is from Men.</a:t>
            </a:r>
            <a:endParaRPr lang="en-US" sz="1800" dirty="0"/>
          </a:p>
          <a:p>
            <a:pPr lvl="2"/>
            <a:r>
              <a:rPr lang="en-US" dirty="0"/>
              <a:t>That which is authorized by heaven must be believed and obeyed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That which is authorized merely by men must be rejected and not obeyed.</a:t>
            </a:r>
            <a:endParaRPr lang="en-US" sz="1800" dirty="0" smtClean="0"/>
          </a:p>
          <a:p>
            <a:pPr lvl="2"/>
            <a:r>
              <a:rPr lang="en-US" dirty="0" smtClean="0"/>
              <a:t>It is imperative that we differentiate between the two and yield to heaven’s authority.</a:t>
            </a:r>
            <a:endParaRPr lang="en-US" sz="1800" dirty="0" smtClean="0"/>
          </a:p>
          <a:p>
            <a:pPr lvl="2"/>
            <a:r>
              <a:rPr lang="en-US" dirty="0" smtClean="0"/>
              <a:t>While two sources of authority exist, they </a:t>
            </a:r>
            <a:r>
              <a:rPr lang="en-US" u="sng" dirty="0" smtClean="0"/>
              <a:t>cannot co-exist</a:t>
            </a:r>
            <a:r>
              <a:rPr lang="en-US" dirty="0" smtClean="0"/>
              <a:t> within Christianity!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4833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Authority in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+mj-lt"/>
              <a:buAutoNum type="romanUcPeriod" startAt="2"/>
            </a:pPr>
            <a:r>
              <a:rPr lang="en-US" dirty="0"/>
              <a:t>Man Has Failed in Many Attempts to Identify </a:t>
            </a:r>
            <a:r>
              <a:rPr lang="en-US" u="sng" dirty="0"/>
              <a:t>His Own Authority</a:t>
            </a:r>
            <a:r>
              <a:rPr lang="en-US" dirty="0"/>
              <a:t> in Religion!</a:t>
            </a:r>
            <a:endParaRPr lang="en-US" sz="2000" dirty="0"/>
          </a:p>
          <a:p>
            <a:pPr lvl="1"/>
            <a:r>
              <a:rPr lang="en-US" dirty="0"/>
              <a:t>Man has sought “</a:t>
            </a:r>
            <a:r>
              <a:rPr lang="en-US" u="sng" dirty="0"/>
              <a:t>externally</a:t>
            </a:r>
            <a:r>
              <a:rPr lang="en-US" dirty="0"/>
              <a:t>” for an adequate source of </a:t>
            </a:r>
            <a:r>
              <a:rPr lang="en-US" dirty="0" smtClean="0"/>
              <a:t>authority.</a:t>
            </a:r>
            <a:endParaRPr lang="en-US" sz="2000" dirty="0"/>
          </a:p>
          <a:p>
            <a:pPr lvl="1"/>
            <a:r>
              <a:rPr lang="en-US" dirty="0" smtClean="0"/>
              <a:t>Man </a:t>
            </a:r>
            <a:r>
              <a:rPr lang="en-US" dirty="0"/>
              <a:t>has sought “</a:t>
            </a:r>
            <a:r>
              <a:rPr lang="en-US" u="sng" dirty="0"/>
              <a:t>internally</a:t>
            </a:r>
            <a:r>
              <a:rPr lang="en-US" dirty="0"/>
              <a:t>” for an adequate source of </a:t>
            </a:r>
            <a:r>
              <a:rPr lang="en-US" dirty="0" smtClean="0"/>
              <a:t>authority.</a:t>
            </a:r>
            <a:endParaRPr lang="en-US" sz="2000" dirty="0"/>
          </a:p>
          <a:p>
            <a:pPr lvl="1"/>
            <a:r>
              <a:rPr lang="en-US" dirty="0" smtClean="0"/>
              <a:t>Neither </a:t>
            </a:r>
            <a:r>
              <a:rPr lang="en-US" dirty="0"/>
              <a:t>man nor any of his devices are an adequate authority in religion.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78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Authority in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buFont typeface="+mj-lt"/>
              <a:buAutoNum type="romanUcPeriod" startAt="3"/>
            </a:pPr>
            <a:r>
              <a:rPr lang="en-US" u="sng" dirty="0"/>
              <a:t>Christ Alone</a:t>
            </a:r>
            <a:r>
              <a:rPr lang="en-US" dirty="0"/>
              <a:t> Has </a:t>
            </a:r>
            <a:r>
              <a:rPr lang="en-US" u="sng" dirty="0"/>
              <a:t>All</a:t>
            </a:r>
            <a:r>
              <a:rPr lang="en-US" dirty="0"/>
              <a:t> Authority in Religious Matters!</a:t>
            </a:r>
            <a:endParaRPr lang="en-US" sz="2000" dirty="0"/>
          </a:p>
          <a:p>
            <a:pPr lvl="1"/>
            <a:r>
              <a:rPr lang="en-US" dirty="0"/>
              <a:t>The only authority in religion is the authority of Heaven, of </a:t>
            </a:r>
            <a:r>
              <a:rPr lang="en-US" u="sng" dirty="0"/>
              <a:t>God Himself</a:t>
            </a:r>
            <a:r>
              <a:rPr lang="en-US" dirty="0"/>
              <a:t>!!!</a:t>
            </a:r>
            <a:endParaRPr lang="en-US" sz="2000" dirty="0"/>
          </a:p>
          <a:p>
            <a:pPr lvl="1"/>
            <a:r>
              <a:rPr lang="en-US" dirty="0" smtClean="0"/>
              <a:t>All </a:t>
            </a:r>
            <a:r>
              <a:rPr lang="en-US" dirty="0"/>
              <a:t>authority was given by the Father </a:t>
            </a:r>
            <a:r>
              <a:rPr lang="en-US" u="sng" dirty="0"/>
              <a:t>unto Christ</a:t>
            </a:r>
            <a:r>
              <a:rPr lang="en-US" dirty="0"/>
              <a:t>!</a:t>
            </a:r>
            <a:endParaRPr lang="en-US" sz="2000" dirty="0"/>
          </a:p>
          <a:p>
            <a:pPr lvl="1"/>
            <a:r>
              <a:rPr lang="en-US" dirty="0" smtClean="0"/>
              <a:t>Christ’s </a:t>
            </a:r>
            <a:r>
              <a:rPr lang="en-US" dirty="0"/>
              <a:t>authority resides </a:t>
            </a:r>
            <a:r>
              <a:rPr lang="en-US" u="sng" dirty="0"/>
              <a:t>in His Word</a:t>
            </a:r>
            <a:r>
              <a:rPr lang="en-US" dirty="0"/>
              <a:t>!</a:t>
            </a:r>
            <a:endParaRPr lang="en-US" sz="2000" dirty="0"/>
          </a:p>
          <a:p>
            <a:pPr lvl="1"/>
            <a:r>
              <a:rPr lang="en-US" dirty="0" smtClean="0"/>
              <a:t>Christ </a:t>
            </a:r>
            <a:r>
              <a:rPr lang="en-US" dirty="0"/>
              <a:t>delivered His all-authoritative Word to </a:t>
            </a:r>
            <a:r>
              <a:rPr lang="en-US" u="sng" dirty="0"/>
              <a:t>His apostles through the Holy Spirit</a:t>
            </a:r>
            <a:r>
              <a:rPr lang="en-US" dirty="0"/>
              <a:t>!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apostles spoke and wrote by </a:t>
            </a:r>
            <a:r>
              <a:rPr lang="en-US" u="sng" dirty="0"/>
              <a:t>inspiration of the Holy Spirit</a:t>
            </a:r>
            <a:r>
              <a:rPr lang="en-US" dirty="0"/>
              <a:t>!</a:t>
            </a:r>
            <a:endParaRPr lang="en-US" sz="2000" dirty="0"/>
          </a:p>
          <a:p>
            <a:pPr lvl="1"/>
            <a:r>
              <a:rPr lang="en-US" dirty="0" smtClean="0"/>
              <a:t>Thus</a:t>
            </a:r>
            <a:r>
              <a:rPr lang="en-US" dirty="0"/>
              <a:t>, the very authority of God is </a:t>
            </a:r>
            <a:r>
              <a:rPr lang="en-US" u="sng" dirty="0"/>
              <a:t>inherent in the words of the </a:t>
            </a:r>
            <a:r>
              <a:rPr lang="en-US" u="sng" dirty="0" smtClean="0"/>
              <a:t>Bible</a:t>
            </a:r>
            <a:r>
              <a:rPr lang="en-US" dirty="0" smtClean="0"/>
              <a:t>!</a:t>
            </a:r>
          </a:p>
          <a:p>
            <a:pPr lvl="2"/>
            <a:r>
              <a:rPr lang="en-US" sz="2200" dirty="0"/>
              <a:t>The inspired words are preserved in the Bible, providing us with Heaven’s authority.</a:t>
            </a:r>
          </a:p>
          <a:p>
            <a:pPr lvl="2"/>
            <a:r>
              <a:rPr lang="en-US" sz="2200" dirty="0"/>
              <a:t>Follow the “Chain of </a:t>
            </a:r>
            <a:r>
              <a:rPr lang="en-US" sz="2200" dirty="0" smtClean="0"/>
              <a:t>Authority.”</a:t>
            </a:r>
            <a:endParaRPr lang="en-US" sz="2200" dirty="0"/>
          </a:p>
          <a:p>
            <a:pPr lvl="2"/>
            <a:r>
              <a:rPr lang="en-US" sz="2200" dirty="0" smtClean="0"/>
              <a:t>The </a:t>
            </a:r>
            <a:r>
              <a:rPr lang="en-US" sz="2200" u="sng" dirty="0"/>
              <a:t>Bible alone</a:t>
            </a:r>
            <a:r>
              <a:rPr lang="en-US" sz="2200" dirty="0"/>
              <a:t> is the true objective standard in religious matters today.</a:t>
            </a:r>
          </a:p>
          <a:p>
            <a:pPr lvl="1"/>
            <a:r>
              <a:rPr lang="en-US" dirty="0" smtClean="0"/>
              <a:t>God’s </a:t>
            </a:r>
            <a:r>
              <a:rPr lang="en-US" dirty="0"/>
              <a:t>written word is the only authority that can prepare us for </a:t>
            </a:r>
            <a:r>
              <a:rPr lang="en-US" u="sng" dirty="0"/>
              <a:t>judgment and eternity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6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Authority in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+mj-lt"/>
              <a:buAutoNum type="romanUcPeriod" startAt="4"/>
            </a:pPr>
            <a:r>
              <a:rPr lang="en-US" dirty="0"/>
              <a:t>The All-Authoritative Word of God Is </a:t>
            </a:r>
            <a:r>
              <a:rPr lang="en-US" u="sng" dirty="0"/>
              <a:t>All-Sufficient</a:t>
            </a:r>
            <a:r>
              <a:rPr lang="en-US" dirty="0"/>
              <a:t> and </a:t>
            </a:r>
            <a:r>
              <a:rPr lang="en-US" u="sng" dirty="0"/>
              <a:t>All-Delivered</a:t>
            </a:r>
            <a:r>
              <a:rPr lang="en-US" dirty="0"/>
              <a:t>!</a:t>
            </a:r>
            <a:endParaRPr lang="en-US" sz="2000" dirty="0"/>
          </a:p>
          <a:p>
            <a:pPr lvl="1"/>
            <a:r>
              <a:rPr lang="en-US" dirty="0"/>
              <a:t>God’s Word is </a:t>
            </a:r>
            <a:r>
              <a:rPr lang="en-US" u="sng" dirty="0"/>
              <a:t>all-sufficient</a:t>
            </a:r>
            <a:r>
              <a:rPr lang="en-US" dirty="0"/>
              <a:t> – it is complete and lacking in nothing.</a:t>
            </a:r>
            <a:endParaRPr lang="en-US" sz="2000" dirty="0"/>
          </a:p>
          <a:p>
            <a:pPr lvl="1"/>
            <a:r>
              <a:rPr lang="en-US" dirty="0" smtClean="0"/>
              <a:t>God’s </a:t>
            </a:r>
            <a:r>
              <a:rPr lang="en-US" dirty="0"/>
              <a:t>Word is </a:t>
            </a:r>
            <a:r>
              <a:rPr lang="en-US" u="sng" dirty="0"/>
              <a:t>all-delivered</a:t>
            </a:r>
            <a:r>
              <a:rPr lang="en-US" dirty="0"/>
              <a:t> – it has all been given and there is nothing else to be given.</a:t>
            </a:r>
            <a:endParaRPr lang="en-US" sz="2000" dirty="0"/>
          </a:p>
          <a:p>
            <a:pPr lvl="1"/>
            <a:r>
              <a:rPr lang="en-US" dirty="0" smtClean="0"/>
              <a:t>God’s </a:t>
            </a:r>
            <a:r>
              <a:rPr lang="en-US" dirty="0"/>
              <a:t>Word is all </a:t>
            </a:r>
            <a:r>
              <a:rPr lang="en-US" u="sng" dirty="0"/>
              <a:t>that is needed</a:t>
            </a:r>
            <a:r>
              <a:rPr lang="en-US" dirty="0"/>
              <a:t> to preach the fullness of the gospel!</a:t>
            </a:r>
            <a:endParaRPr lang="en-US" sz="2000" dirty="0"/>
          </a:p>
          <a:p>
            <a:pPr lvl="1"/>
            <a:r>
              <a:rPr lang="en-US" dirty="0" smtClean="0"/>
              <a:t>God’s </a:t>
            </a:r>
            <a:r>
              <a:rPr lang="en-US" dirty="0"/>
              <a:t>Word is “the perfect law of liberty” (Jas. 1:25).</a:t>
            </a:r>
            <a:endParaRPr lang="en-US" sz="2000" dirty="0"/>
          </a:p>
          <a:p>
            <a:pPr lvl="1"/>
            <a:r>
              <a:rPr lang="en-US" dirty="0" smtClean="0"/>
              <a:t>God’s </a:t>
            </a:r>
            <a:r>
              <a:rPr lang="en-US" dirty="0"/>
              <a:t>Word supplies man with “the </a:t>
            </a:r>
            <a:r>
              <a:rPr lang="en-US" u="sng" dirty="0"/>
              <a:t>whole counsel of God</a:t>
            </a:r>
            <a:r>
              <a:rPr lang="en-US" dirty="0"/>
              <a:t>” (Acts 20:27; cf. 2 Pet. 1:3; 2 Tim. 3:14-17) on matters, such as:</a:t>
            </a:r>
            <a:endParaRPr lang="en-US" sz="2000" dirty="0"/>
          </a:p>
          <a:p>
            <a:pPr lvl="1"/>
            <a:r>
              <a:rPr lang="en-US" dirty="0" smtClean="0"/>
              <a:t>God </a:t>
            </a:r>
            <a:r>
              <a:rPr lang="en-US" dirty="0"/>
              <a:t>is omniscient (all-knowing) and omnipotent (all-powerful).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580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Authority in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+mj-lt"/>
              <a:buAutoNum type="romanUcPeriod" startAt="5"/>
            </a:pPr>
            <a:r>
              <a:rPr lang="en-US" dirty="0"/>
              <a:t>Man’s Only Proper Response Is to </a:t>
            </a:r>
            <a:r>
              <a:rPr lang="en-US" u="sng" dirty="0"/>
              <a:t>Respect and Obey</a:t>
            </a:r>
            <a:r>
              <a:rPr lang="en-US" dirty="0"/>
              <a:t> the All-Authoritative Word!</a:t>
            </a:r>
            <a:endParaRPr lang="en-US" sz="2000" dirty="0"/>
          </a:p>
          <a:p>
            <a:pPr lvl="1"/>
            <a:r>
              <a:rPr lang="en-US" dirty="0"/>
              <a:t>We must accept God’s will completely (Luke 10:16; John 12:48).</a:t>
            </a:r>
            <a:endParaRPr lang="en-US" sz="2000" dirty="0"/>
          </a:p>
          <a:p>
            <a:pPr lvl="1"/>
            <a:r>
              <a:rPr lang="en-US" dirty="0"/>
              <a:t>We must, like the </a:t>
            </a:r>
            <a:r>
              <a:rPr lang="en-US" dirty="0" err="1"/>
              <a:t>Bereans</a:t>
            </a:r>
            <a:r>
              <a:rPr lang="en-US" dirty="0"/>
              <a:t>, “search the Scriptures” as our standard (Acts 17:11).</a:t>
            </a:r>
            <a:endParaRPr lang="en-US" sz="2000" dirty="0"/>
          </a:p>
          <a:p>
            <a:pPr lvl="1"/>
            <a:r>
              <a:rPr lang="en-US" dirty="0"/>
              <a:t>We must do all things </a:t>
            </a:r>
            <a:r>
              <a:rPr lang="en-US" u="sng" dirty="0"/>
              <a:t>by the name/authority</a:t>
            </a:r>
            <a:r>
              <a:rPr lang="en-US" dirty="0"/>
              <a:t> of Christ (Col. 3:17).</a:t>
            </a:r>
            <a:endParaRPr lang="en-US" sz="2000" dirty="0"/>
          </a:p>
          <a:p>
            <a:pPr lvl="1"/>
            <a:r>
              <a:rPr lang="en-US" dirty="0" smtClean="0"/>
              <a:t>We </a:t>
            </a:r>
            <a:r>
              <a:rPr lang="en-US" dirty="0"/>
              <a:t>must recognize that “there is no other name under heaven given among men by which we must be saved” (Acts 4:12). </a:t>
            </a:r>
            <a:endParaRPr lang="en-US" sz="2000" dirty="0"/>
          </a:p>
          <a:p>
            <a:pPr lvl="1"/>
            <a:r>
              <a:rPr lang="en-US" dirty="0"/>
              <a:t>We must “walk by faith,” by walking according to His Word (2 Cor. 5:7; Rom. 10:17).</a:t>
            </a:r>
            <a:endParaRPr lang="en-US" sz="2000" dirty="0"/>
          </a:p>
          <a:p>
            <a:pPr lvl="1"/>
            <a:r>
              <a:rPr lang="en-US" dirty="0"/>
              <a:t>We must demonstrate our love for Him by keeping His commandments (John 14:15</a:t>
            </a:r>
            <a:r>
              <a:rPr lang="en-US" dirty="0" smtClean="0"/>
              <a:t>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9504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Authority in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+mj-lt"/>
              <a:buAutoNum type="romanUcPeriod" startAt="5"/>
            </a:pPr>
            <a:r>
              <a:rPr lang="en-US" dirty="0"/>
              <a:t>Man’s Only Proper Response Is to </a:t>
            </a:r>
            <a:r>
              <a:rPr lang="en-US" u="sng" dirty="0"/>
              <a:t>Respect and Obey</a:t>
            </a:r>
            <a:r>
              <a:rPr lang="en-US" dirty="0"/>
              <a:t> the All-Authoritative Word!</a:t>
            </a:r>
            <a:endParaRPr lang="en-US" sz="2000" dirty="0"/>
          </a:p>
          <a:p>
            <a:pPr lvl="1">
              <a:buFont typeface="+mj-lt"/>
              <a:buAutoNum type="alphaUcPeriod" startAt="7"/>
            </a:pPr>
            <a:r>
              <a:rPr lang="en-US" dirty="0" smtClean="0"/>
              <a:t>We </a:t>
            </a:r>
            <a:r>
              <a:rPr lang="en-US" dirty="0"/>
              <a:t>must </a:t>
            </a:r>
            <a:r>
              <a:rPr lang="en-US" u="sng" dirty="0"/>
              <a:t>not add to or subtract from</a:t>
            </a:r>
            <a:r>
              <a:rPr lang="en-US" dirty="0"/>
              <a:t> God’s Word (Deut. 4:2; 12:32; Rev. 22:18-19).</a:t>
            </a:r>
            <a:endParaRPr lang="en-US" sz="2000" dirty="0"/>
          </a:p>
          <a:p>
            <a:pPr lvl="1">
              <a:buAutoNum type="alphaUcPeriod" startAt="7"/>
            </a:pPr>
            <a:r>
              <a:rPr lang="en-US" dirty="0" smtClean="0"/>
              <a:t>We </a:t>
            </a:r>
            <a:r>
              <a:rPr lang="en-US" dirty="0"/>
              <a:t>must </a:t>
            </a:r>
            <a:r>
              <a:rPr lang="en-US" u="sng" dirty="0"/>
              <a:t>not modify, substitute or pervert</a:t>
            </a:r>
            <a:r>
              <a:rPr lang="en-US" dirty="0"/>
              <a:t> the will of God (Gal. 1:6-9; Matt. 15:3, 9).</a:t>
            </a:r>
            <a:endParaRPr lang="en-US" sz="2000" dirty="0"/>
          </a:p>
          <a:p>
            <a:pPr lvl="1">
              <a:buAutoNum type="alphaUcPeriod" startAt="7"/>
            </a:pPr>
            <a:r>
              <a:rPr lang="en-US" dirty="0" smtClean="0"/>
              <a:t>We </a:t>
            </a:r>
            <a:r>
              <a:rPr lang="en-US" dirty="0"/>
              <a:t>must </a:t>
            </a:r>
            <a:r>
              <a:rPr lang="en-US" u="sng" dirty="0"/>
              <a:t>not go beyond</a:t>
            </a:r>
            <a:r>
              <a:rPr lang="en-US" dirty="0"/>
              <a:t> that which is written (1 Cor. 4:6).</a:t>
            </a:r>
            <a:endParaRPr lang="en-US" sz="2000" dirty="0"/>
          </a:p>
          <a:p>
            <a:pPr lvl="1">
              <a:buAutoNum type="alphaUcPeriod" startAt="7"/>
            </a:pPr>
            <a:r>
              <a:rPr lang="en-US" dirty="0" smtClean="0"/>
              <a:t>We </a:t>
            </a:r>
            <a:r>
              <a:rPr lang="en-US" dirty="0"/>
              <a:t>must </a:t>
            </a:r>
            <a:r>
              <a:rPr lang="en-US" u="sng" dirty="0"/>
              <a:t>not speak beyond</a:t>
            </a:r>
            <a:r>
              <a:rPr lang="en-US" dirty="0"/>
              <a:t> that which is written (1 Pet. 4:11).</a:t>
            </a:r>
            <a:endParaRPr lang="en-US" sz="2000" dirty="0"/>
          </a:p>
          <a:p>
            <a:pPr lvl="1">
              <a:buAutoNum type="alphaUcPeriod" startAt="7"/>
            </a:pPr>
            <a:r>
              <a:rPr lang="en-US" dirty="0"/>
              <a:t>We must hear Christ’s Words and prepare for judgment (Matt. 17:5; John 12:48).</a:t>
            </a:r>
            <a:endParaRPr lang="en-US" sz="2000" dirty="0"/>
          </a:p>
          <a:p>
            <a:pPr lvl="1">
              <a:buAutoNum type="alphaUcPeriod" startAt="7"/>
            </a:pPr>
            <a:r>
              <a:rPr lang="en-US" dirty="0"/>
              <a:t>We must respect and obey God’s Word to </a:t>
            </a:r>
            <a:r>
              <a:rPr lang="en-US" u="sng" dirty="0"/>
              <a:t>enter heaven</a:t>
            </a:r>
            <a:r>
              <a:rPr lang="en-US" dirty="0"/>
              <a:t> (Matt. 7:21-27; Heb. 5:9).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191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Authority in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+mj-lt"/>
              <a:buAutoNum type="romanUcPeriod" startAt="6"/>
            </a:pPr>
            <a:r>
              <a:rPr lang="en-US" dirty="0"/>
              <a:t>God Will Not Tolerate That Which Is </a:t>
            </a:r>
            <a:r>
              <a:rPr lang="en-US" u="sng" dirty="0"/>
              <a:t>Unauthorized</a:t>
            </a:r>
            <a:r>
              <a:rPr lang="en-US" dirty="0"/>
              <a:t>!</a:t>
            </a:r>
            <a:endParaRPr lang="en-US" sz="2000" dirty="0"/>
          </a:p>
          <a:p>
            <a:pPr lvl="1"/>
            <a:r>
              <a:rPr lang="en-US" dirty="0"/>
              <a:t>Whatever is </a:t>
            </a:r>
            <a:r>
              <a:rPr lang="en-US" u="sng" dirty="0"/>
              <a:t>not</a:t>
            </a:r>
            <a:r>
              <a:rPr lang="en-US" dirty="0"/>
              <a:t> authorized by God is </a:t>
            </a:r>
            <a:r>
              <a:rPr lang="en-US" u="sng" dirty="0"/>
              <a:t>not</a:t>
            </a:r>
            <a:r>
              <a:rPr lang="en-US" dirty="0"/>
              <a:t> acceptable to God, even if “intended to be.”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Bible often uses the word “</a:t>
            </a:r>
            <a:r>
              <a:rPr lang="en-US" u="sng" dirty="0"/>
              <a:t>strange</a:t>
            </a:r>
            <a:r>
              <a:rPr lang="en-US" dirty="0"/>
              <a:t>” in the sense of “not authorized by God.”</a:t>
            </a:r>
            <a:endParaRPr lang="en-US" sz="2000" dirty="0"/>
          </a:p>
          <a:p>
            <a:pPr lvl="1"/>
            <a:r>
              <a:rPr lang="en-US" dirty="0" smtClean="0"/>
              <a:t>Eternal </a:t>
            </a:r>
            <a:r>
              <a:rPr lang="en-US" dirty="0"/>
              <a:t>condemnation awaits anyone who </a:t>
            </a:r>
            <a:r>
              <a:rPr lang="en-US" u="sng" dirty="0"/>
              <a:t>disregards</a:t>
            </a:r>
            <a:r>
              <a:rPr lang="en-US" dirty="0"/>
              <a:t> the authority of God’s Word.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556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Authority in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+mj-lt"/>
              <a:buAutoNum type="romanUcPeriod" startAt="7"/>
            </a:pPr>
            <a:r>
              <a:rPr lang="en-US" dirty="0" smtClean="0"/>
              <a:t>Conclusion </a:t>
            </a:r>
            <a:endParaRPr lang="en-US" sz="2000" dirty="0"/>
          </a:p>
          <a:p>
            <a:pPr lvl="1"/>
            <a:r>
              <a:rPr lang="en-US" dirty="0"/>
              <a:t>Man must recognize his own inferiority before God (Isa. 55:8-9; Jer. 10:23).</a:t>
            </a:r>
            <a:endParaRPr lang="en-US" sz="2000" dirty="0"/>
          </a:p>
          <a:p>
            <a:pPr lvl="1"/>
            <a:r>
              <a:rPr lang="en-US" dirty="0"/>
              <a:t>Man must look to Christ and His Word for authority in all religious matters (Col. 3:17).</a:t>
            </a:r>
            <a:endParaRPr lang="en-US" sz="2000" dirty="0"/>
          </a:p>
          <a:p>
            <a:pPr lvl="1"/>
            <a:r>
              <a:rPr lang="en-US" dirty="0"/>
              <a:t>Man must learn to “Speak where the Bible speaks” (1 Pet. 4:11).</a:t>
            </a:r>
            <a:endParaRPr lang="en-US" sz="2000" dirty="0"/>
          </a:p>
          <a:p>
            <a:pPr lvl="1"/>
            <a:r>
              <a:rPr lang="en-US" dirty="0" smtClean="0"/>
              <a:t>Man </a:t>
            </a:r>
            <a:r>
              <a:rPr lang="en-US" dirty="0"/>
              <a:t>must live his life and prepare for the day of judgment by realizing that:</a:t>
            </a:r>
            <a:endParaRPr lang="en-US" sz="2000" dirty="0"/>
          </a:p>
          <a:p>
            <a:pPr lvl="1"/>
            <a:r>
              <a:rPr lang="en-US" dirty="0" smtClean="0"/>
              <a:t>There </a:t>
            </a:r>
            <a:r>
              <a:rPr lang="en-US" dirty="0"/>
              <a:t>are only two possible sources of authority (Matt 21:23-27).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922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</TotalTime>
  <Words>856</Words>
  <Application>Microsoft Office PowerPoint</Application>
  <PresentationFormat>On-screen Show (4:3)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Authority in Religion</vt:lpstr>
      <vt:lpstr>Authority in Religion</vt:lpstr>
      <vt:lpstr>Authority in Religion</vt:lpstr>
      <vt:lpstr>Authority in Religion</vt:lpstr>
      <vt:lpstr>Authority in Religion</vt:lpstr>
      <vt:lpstr>Authority in Religion</vt:lpstr>
      <vt:lpstr>Authority in Religion</vt:lpstr>
      <vt:lpstr>Authority in Religion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Cindy Nelson</cp:lastModifiedBy>
  <cp:revision>19</cp:revision>
  <dcterms:created xsi:type="dcterms:W3CDTF">2017-01-01T19:17:35Z</dcterms:created>
  <dcterms:modified xsi:type="dcterms:W3CDTF">2017-01-23T19:51:43Z</dcterms:modified>
</cp:coreProperties>
</file>