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1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The Godhead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To Understand the Godhead, We Must Understand “</a:t>
            </a:r>
            <a:r>
              <a:rPr lang="en-US" u="sng" dirty="0"/>
              <a:t>God</a:t>
            </a:r>
            <a:r>
              <a:rPr lang="en-US" dirty="0"/>
              <a:t>.”</a:t>
            </a:r>
            <a:endParaRPr lang="en-US" sz="2000" dirty="0"/>
          </a:p>
          <a:p>
            <a:pPr lvl="1"/>
            <a:r>
              <a:rPr lang="en-US" dirty="0"/>
              <a:t>When one thinks of “God,” it is usually “God, the Father” who is in mind.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frequent Hebrew word for “God” is </a:t>
            </a:r>
            <a:r>
              <a:rPr lang="en-US" i="1" u="sng" dirty="0"/>
              <a:t>Elohim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i="1" dirty="0" smtClean="0"/>
              <a:t>Elohim</a:t>
            </a:r>
            <a:r>
              <a:rPr lang="en-US" dirty="0" smtClean="0"/>
              <a:t> </a:t>
            </a:r>
            <a:r>
              <a:rPr lang="en-US" dirty="0"/>
              <a:t>is a Hebrew masculine noun that is a </a:t>
            </a:r>
            <a:r>
              <a:rPr lang="en-US" u="sng" dirty="0"/>
              <a:t>plural</a:t>
            </a:r>
            <a:r>
              <a:rPr lang="en-US" dirty="0"/>
              <a:t> form.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most frequent Hebrew name for God is </a:t>
            </a:r>
            <a:r>
              <a:rPr lang="en-US" i="1" u="sng" dirty="0"/>
              <a:t>Jehovah</a:t>
            </a:r>
            <a:r>
              <a:rPr lang="en-US" i="1" dirty="0"/>
              <a:t>.</a:t>
            </a:r>
            <a:endParaRPr lang="en-US" sz="2000" dirty="0"/>
          </a:p>
          <a:p>
            <a:pPr lvl="1"/>
            <a:r>
              <a:rPr lang="en-US" i="1" dirty="0" smtClean="0"/>
              <a:t>Jehovah</a:t>
            </a:r>
            <a:r>
              <a:rPr lang="en-US" dirty="0" smtClean="0"/>
              <a:t> </a:t>
            </a:r>
            <a:r>
              <a:rPr lang="en-US" dirty="0"/>
              <a:t>is, therefore, the Great “I AM.”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Jews so revered the name </a:t>
            </a:r>
            <a:r>
              <a:rPr lang="en-US" i="1" dirty="0"/>
              <a:t>Jehovah</a:t>
            </a:r>
            <a:r>
              <a:rPr lang="en-US" dirty="0"/>
              <a:t> that they determined to never pronounce it.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 smtClean="0"/>
              <a:t>…We </a:t>
            </a:r>
            <a:r>
              <a:rPr lang="en-US" dirty="0"/>
              <a:t>Must Understand the </a:t>
            </a:r>
            <a:r>
              <a:rPr lang="en-US" u="sng" dirty="0"/>
              <a:t>Nature/Essence</a:t>
            </a:r>
            <a:r>
              <a:rPr lang="en-US" dirty="0"/>
              <a:t> of God.</a:t>
            </a:r>
            <a:endParaRPr lang="en-US" sz="2000" dirty="0"/>
          </a:p>
          <a:p>
            <a:pPr lvl="1"/>
            <a:r>
              <a:rPr lang="en-US" dirty="0" smtClean="0"/>
              <a:t>…We </a:t>
            </a:r>
            <a:r>
              <a:rPr lang="en-US" dirty="0"/>
              <a:t>are studying “what God is.”</a:t>
            </a:r>
            <a:endParaRPr lang="en-US" sz="2000" dirty="0"/>
          </a:p>
          <a:p>
            <a:pPr lvl="1"/>
            <a:r>
              <a:rPr lang="en-US" dirty="0"/>
              <a:t>God is </a:t>
            </a:r>
            <a:r>
              <a:rPr lang="en-US" u="sng" dirty="0"/>
              <a:t>Spirit</a:t>
            </a:r>
            <a:r>
              <a:rPr lang="en-US" dirty="0"/>
              <a:t> (John 4:24; Luke 24:39; </a:t>
            </a:r>
            <a:r>
              <a:rPr lang="en-US" dirty="0" smtClean="0"/>
              <a:t>Rom. 1:20; John 1:18).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</a:t>
            </a:r>
            <a:r>
              <a:rPr lang="en-US" u="sng" dirty="0"/>
              <a:t>Self-Existent</a:t>
            </a:r>
            <a:r>
              <a:rPr lang="en-US" dirty="0"/>
              <a:t> (John 5:26).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a Person/Personality (Psa. 23; John 3:16).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Limitless/Infinite (1 Kgs. 8:27; </a:t>
            </a:r>
            <a:r>
              <a:rPr lang="en-US" dirty="0" smtClean="0"/>
              <a:t>Isa. 66:1; Rev. 1:4, 8).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</a:t>
            </a:r>
            <a:r>
              <a:rPr lang="en-US" u="sng" dirty="0"/>
              <a:t>Eternal</a:t>
            </a:r>
            <a:r>
              <a:rPr lang="en-US" dirty="0"/>
              <a:t> (Psa. 90:1-2; 102:27; </a:t>
            </a:r>
            <a:r>
              <a:rPr lang="en-US" dirty="0" smtClean="0"/>
              <a:t>et al.).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</a:t>
            </a:r>
            <a:r>
              <a:rPr lang="en-US" u="sng" dirty="0"/>
              <a:t>Omnipresent</a:t>
            </a:r>
            <a:r>
              <a:rPr lang="en-US" dirty="0"/>
              <a:t> (Psa. 139:7-12; Jer</a:t>
            </a:r>
            <a:r>
              <a:rPr lang="en-US" dirty="0" smtClean="0"/>
              <a:t>. 23:23-24; et al.).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</a:t>
            </a:r>
            <a:r>
              <a:rPr lang="en-US" u="sng" dirty="0"/>
              <a:t>Omnipotent</a:t>
            </a:r>
            <a:r>
              <a:rPr lang="en-US" dirty="0"/>
              <a:t> (Gen. 17:1; 18:14; Rev. 19:6; </a:t>
            </a:r>
            <a:r>
              <a:rPr lang="en-US" dirty="0" smtClean="0"/>
              <a:t>et al.).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</a:t>
            </a:r>
            <a:r>
              <a:rPr lang="en-US" u="sng" dirty="0"/>
              <a:t>Omniscient</a:t>
            </a:r>
            <a:r>
              <a:rPr lang="en-US" dirty="0"/>
              <a:t> (Psa. 139:1-6; 147:5</a:t>
            </a:r>
            <a:r>
              <a:rPr lang="en-US" dirty="0" smtClean="0"/>
              <a:t>; Rom. 11:33-36; et al.).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</a:t>
            </a:r>
            <a:r>
              <a:rPr lang="en-US" u="sng" dirty="0"/>
              <a:t>Immutable</a:t>
            </a:r>
            <a:r>
              <a:rPr lang="en-US" dirty="0"/>
              <a:t> (Jas. 1:17; Mal. 3:6; Heb</a:t>
            </a:r>
            <a:r>
              <a:rPr lang="en-US" dirty="0" smtClean="0"/>
              <a:t>. 1:12; et al.).</a:t>
            </a:r>
            <a:endParaRPr lang="en-US" sz="2000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member of the Godhead equally retains and shares the one essence of God!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63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 smtClean="0"/>
              <a:t>…We </a:t>
            </a:r>
            <a:r>
              <a:rPr lang="en-US" dirty="0"/>
              <a:t>Must Understand the </a:t>
            </a:r>
            <a:r>
              <a:rPr lang="en-US" u="sng" dirty="0"/>
              <a:t>Attributes/Qualities</a:t>
            </a:r>
            <a:r>
              <a:rPr lang="en-US" dirty="0"/>
              <a:t> of God.</a:t>
            </a:r>
            <a:endParaRPr lang="en-US" sz="2000" dirty="0"/>
          </a:p>
          <a:p>
            <a:pPr lvl="1"/>
            <a:r>
              <a:rPr lang="en-US" dirty="0" smtClean="0"/>
              <a:t>…We </a:t>
            </a:r>
            <a:r>
              <a:rPr lang="en-US" dirty="0"/>
              <a:t>are studying “what God does in relation to man.”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Holy (Isa. 6:1-5; Ex. 15:11; Rev. 15:4; </a:t>
            </a:r>
            <a:r>
              <a:rPr lang="en-US" dirty="0" smtClean="0"/>
              <a:t>et al.).</a:t>
            </a:r>
            <a:endParaRPr lang="en-US" sz="2000" dirty="0"/>
          </a:p>
          <a:p>
            <a:pPr lvl="1"/>
            <a:r>
              <a:rPr lang="en-US" dirty="0"/>
              <a:t>God is Love (1 John 4:7-21; John 3:16; Rom. 5:8; et al.</a:t>
            </a:r>
            <a:r>
              <a:rPr lang="en-US" dirty="0" smtClean="0"/>
              <a:t>).</a:t>
            </a:r>
            <a:endParaRPr lang="en-US" sz="2000" dirty="0"/>
          </a:p>
          <a:p>
            <a:pPr lvl="1"/>
            <a:r>
              <a:rPr lang="en-US" dirty="0"/>
              <a:t>God is Good (Psa. 52:1; 25:8; 100:5; 107:1-43; et al.</a:t>
            </a:r>
            <a:r>
              <a:rPr lang="en-US" dirty="0" smtClean="0"/>
              <a:t>).</a:t>
            </a:r>
            <a:endParaRPr lang="en-US" sz="2000" dirty="0"/>
          </a:p>
          <a:p>
            <a:pPr lvl="1"/>
            <a:r>
              <a:rPr lang="en-US" dirty="0"/>
              <a:t>God is Truth (Psa. 146:5-6; Num. 23:19; Heb. 6:17-18; et </a:t>
            </a:r>
            <a:r>
              <a:rPr lang="en-US" dirty="0" smtClean="0"/>
              <a:t>al.).</a:t>
            </a:r>
            <a:endParaRPr lang="en-US" sz="2000" dirty="0"/>
          </a:p>
          <a:p>
            <a:pPr lvl="1"/>
            <a:r>
              <a:rPr lang="en-US" dirty="0"/>
              <a:t>God is Faithful (Lam. 3:22-23; Deut. 7:9; Psa. 36:5; 89:8; et al.</a:t>
            </a:r>
            <a:r>
              <a:rPr lang="en-US" dirty="0" smtClean="0"/>
              <a:t>).</a:t>
            </a:r>
            <a:endParaRPr lang="en-US" sz="2000" dirty="0"/>
          </a:p>
          <a:p>
            <a:pPr lvl="1"/>
            <a:r>
              <a:rPr lang="en-US" dirty="0"/>
              <a:t>God is Patient (Rom. 15:5; Psa. 114:8; Nah. 1:3; </a:t>
            </a:r>
            <a:r>
              <a:rPr lang="en-US" dirty="0" smtClean="0"/>
              <a:t>et </a:t>
            </a:r>
            <a:r>
              <a:rPr lang="en-US" dirty="0"/>
              <a:t>al.</a:t>
            </a:r>
            <a:r>
              <a:rPr lang="en-US" dirty="0" smtClean="0"/>
              <a:t>).</a:t>
            </a:r>
            <a:endParaRPr lang="en-US" sz="2000" dirty="0"/>
          </a:p>
          <a:p>
            <a:pPr lvl="1"/>
            <a:r>
              <a:rPr lang="en-US" dirty="0"/>
              <a:t>God is Just (Gen. 18:25; 1 John 3:7; Isa. 45:21; Psa. 89:14; et al.</a:t>
            </a:r>
            <a:r>
              <a:rPr lang="en-US" dirty="0" smtClean="0"/>
              <a:t>).</a:t>
            </a:r>
            <a:endParaRPr lang="en-US" sz="2000" dirty="0"/>
          </a:p>
          <a:p>
            <a:pPr lvl="1"/>
            <a:r>
              <a:rPr lang="en-US" dirty="0"/>
              <a:t>God is Gracious and Merciful (Ex. 34:6; Psa. 136; 57:10; et al.</a:t>
            </a:r>
            <a:r>
              <a:rPr lang="en-US" dirty="0" smtClean="0"/>
              <a:t>).</a:t>
            </a:r>
            <a:endParaRPr lang="en-US" sz="2000" dirty="0"/>
          </a:p>
          <a:p>
            <a:pPr lvl="1"/>
            <a:r>
              <a:rPr lang="en-US" dirty="0"/>
              <a:t>God is a God of Wrath (Rom. 1:28; </a:t>
            </a:r>
            <a:r>
              <a:rPr lang="en-US" dirty="0" smtClean="0"/>
              <a:t>Heb</a:t>
            </a:r>
            <a:r>
              <a:rPr lang="en-US" dirty="0"/>
              <a:t>. 10:31; et al.</a:t>
            </a:r>
            <a:r>
              <a:rPr lang="en-US" dirty="0" smtClean="0"/>
              <a:t>).</a:t>
            </a:r>
            <a:endParaRPr lang="en-US" sz="2000" dirty="0"/>
          </a:p>
          <a:p>
            <a:pPr lvl="1"/>
            <a:r>
              <a:rPr lang="en-US" dirty="0"/>
              <a:t>Each member of the Godhead equally retains and shares these attributes/qualities of God.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 smtClean="0"/>
              <a:t>…We </a:t>
            </a:r>
            <a:r>
              <a:rPr lang="en-US" dirty="0"/>
              <a:t>Must Understand That </a:t>
            </a:r>
            <a:r>
              <a:rPr lang="en-US" u="sng" dirty="0"/>
              <a:t>There Is One God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Belief in the God of the Bible is monotheism and not polytheism.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teaches clearly, repeatedly and firmly that there is </a:t>
            </a:r>
            <a:r>
              <a:rPr lang="en-US" u="sng" dirty="0"/>
              <a:t>only one</a:t>
            </a:r>
            <a:r>
              <a:rPr lang="en-US" dirty="0"/>
              <a:t> God!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one “God,” but that is not the “name” of His personality but of His nature.</a:t>
            </a:r>
            <a:endParaRPr lang="en-US" sz="2000" dirty="0"/>
          </a:p>
          <a:p>
            <a:pPr lvl="2"/>
            <a:r>
              <a:rPr lang="en-US" dirty="0"/>
              <a:t>To be “God” necessitates being divine in one’s nature and one’s quality.</a:t>
            </a:r>
            <a:endParaRPr lang="en-US" sz="1800" dirty="0"/>
          </a:p>
          <a:p>
            <a:pPr lvl="2"/>
            <a:r>
              <a:rPr lang="en-US" dirty="0"/>
              <a:t>There exists only one divine Being possessing the one divine nature – there is only God!</a:t>
            </a:r>
            <a:endParaRPr lang="en-US" sz="1800" dirty="0"/>
          </a:p>
          <a:p>
            <a:pPr lvl="2"/>
            <a:r>
              <a:rPr lang="en-US" dirty="0"/>
              <a:t>That divine nature is not divided but is equally retained and shared by the one God.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82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Bible Student Must Understand What the Bible Teaches about the </a:t>
            </a:r>
            <a:r>
              <a:rPr lang="en-US" u="sng" dirty="0"/>
              <a:t>Godhead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First of all, it would be helpful to define some terms.</a:t>
            </a:r>
            <a:endParaRPr lang="en-US" sz="2000" dirty="0"/>
          </a:p>
          <a:p>
            <a:pPr lvl="1"/>
            <a:r>
              <a:rPr lang="en-US" dirty="0" smtClean="0"/>
              <a:t>The Bible teaches that:</a:t>
            </a:r>
            <a:endParaRPr lang="en-US" sz="2000" dirty="0" smtClean="0"/>
          </a:p>
          <a:p>
            <a:pPr lvl="2"/>
            <a:r>
              <a:rPr lang="en-US" dirty="0" smtClean="0"/>
              <a:t>There are </a:t>
            </a:r>
            <a:r>
              <a:rPr lang="en-US" u="sng" dirty="0" smtClean="0"/>
              <a:t>three</a:t>
            </a:r>
            <a:r>
              <a:rPr lang="en-US" dirty="0" smtClean="0"/>
              <a:t> divine (and distinct) personalities (</a:t>
            </a:r>
            <a:r>
              <a:rPr lang="en-US" dirty="0" err="1" smtClean="0"/>
              <a:t>Father,Son,Holy</a:t>
            </a:r>
            <a:r>
              <a:rPr lang="en-US" dirty="0" smtClean="0"/>
              <a:t> Spirit),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>who </a:t>
            </a:r>
            <a:r>
              <a:rPr lang="en-US" dirty="0"/>
              <a:t>each </a:t>
            </a:r>
            <a:r>
              <a:rPr lang="en-US" u="sng" dirty="0"/>
              <a:t>fully share the one</a:t>
            </a:r>
            <a:r>
              <a:rPr lang="en-US" dirty="0"/>
              <a:t> (i.e., the same) divine </a:t>
            </a:r>
            <a:r>
              <a:rPr lang="en-US" dirty="0" smtClean="0"/>
              <a:t>nature,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who exist and function in complete unity as </a:t>
            </a:r>
            <a:r>
              <a:rPr lang="en-US" u="sng" dirty="0"/>
              <a:t>One</a:t>
            </a:r>
            <a:r>
              <a:rPr lang="en-US" dirty="0"/>
              <a:t>.  </a:t>
            </a:r>
            <a:endParaRPr lang="en-US" sz="2000" dirty="0"/>
          </a:p>
          <a:p>
            <a:pPr lvl="2"/>
            <a:r>
              <a:rPr lang="en-US" dirty="0"/>
              <a:t>Each member of the Godhead is equally, distinctly and totally </a:t>
            </a:r>
            <a:r>
              <a:rPr lang="en-US" u="sng" dirty="0" smtClean="0"/>
              <a:t>God</a:t>
            </a:r>
            <a:r>
              <a:rPr lang="en-US" dirty="0" smtClean="0"/>
              <a:t>.</a:t>
            </a:r>
            <a:endParaRPr lang="en-US" sz="1800" dirty="0"/>
          </a:p>
          <a:p>
            <a:pPr lvl="2"/>
            <a:r>
              <a:rPr lang="en-US" dirty="0" smtClean="0"/>
              <a:t>There </a:t>
            </a:r>
            <a:r>
              <a:rPr lang="en-US" dirty="0"/>
              <a:t>is one divine </a:t>
            </a:r>
            <a:r>
              <a:rPr lang="en-US" dirty="0" smtClean="0"/>
              <a:t>nature; three </a:t>
            </a:r>
            <a:r>
              <a:rPr lang="en-US" dirty="0"/>
              <a:t>distinct personalities </a:t>
            </a:r>
            <a:r>
              <a:rPr lang="en-US" dirty="0" smtClean="0"/>
              <a:t>possess the </a:t>
            </a:r>
            <a:r>
              <a:rPr lang="en-US" dirty="0"/>
              <a:t>nature.</a:t>
            </a:r>
            <a:endParaRPr lang="en-US" sz="1800" dirty="0"/>
          </a:p>
          <a:p>
            <a:pPr lvl="1"/>
            <a:r>
              <a:rPr lang="en-US" dirty="0"/>
              <a:t>The divine plurality is taught in the </a:t>
            </a:r>
            <a:r>
              <a:rPr lang="en-US" u="sng" dirty="0"/>
              <a:t>Old Testament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The Old and New Testaments both emphasize the unity of the Godhead, while at the same time emphasizing the plurality of the Godhead.</a:t>
            </a:r>
            <a:endParaRPr lang="en-US" sz="1800" dirty="0"/>
          </a:p>
          <a:p>
            <a:pPr lvl="2"/>
            <a:r>
              <a:rPr lang="en-US" dirty="0" smtClean="0"/>
              <a:t>The O.T. frequently </a:t>
            </a:r>
            <a:r>
              <a:rPr lang="en-US" dirty="0"/>
              <a:t>uses plural nouns with singular verbs.</a:t>
            </a:r>
            <a:endParaRPr lang="en-US" sz="1800" dirty="0"/>
          </a:p>
          <a:p>
            <a:pPr lvl="2"/>
            <a:r>
              <a:rPr lang="en-US" dirty="0" smtClean="0"/>
              <a:t>The O.T. frequently </a:t>
            </a:r>
            <a:r>
              <a:rPr lang="en-US" dirty="0"/>
              <a:t>uses the second person plural pronoun for God.</a:t>
            </a:r>
            <a:endParaRPr lang="en-US" sz="1800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38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Bible Student Must Understand What the Bible Teaches about the </a:t>
            </a:r>
            <a:r>
              <a:rPr lang="en-US" u="sng" dirty="0"/>
              <a:t>Godhead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The divine plurality is taught in the </a:t>
            </a:r>
            <a:r>
              <a:rPr lang="en-US" u="sng" dirty="0"/>
              <a:t>New Testament</a:t>
            </a:r>
            <a:r>
              <a:rPr lang="en-US" dirty="0"/>
              <a:t>. </a:t>
            </a:r>
            <a:endParaRPr lang="en-US" sz="2000" dirty="0"/>
          </a:p>
          <a:p>
            <a:pPr lvl="2"/>
            <a:r>
              <a:rPr lang="en-US" dirty="0"/>
              <a:t>The triune nature of the Godhead is made known in the </a:t>
            </a:r>
            <a:r>
              <a:rPr lang="en-US" dirty="0" smtClean="0"/>
              <a:t>N.T.</a:t>
            </a:r>
            <a:endParaRPr lang="en-US" sz="1800" dirty="0"/>
          </a:p>
          <a:p>
            <a:pPr lvl="2"/>
            <a:r>
              <a:rPr lang="en-US" dirty="0"/>
              <a:t>The three persons of the Godhead are spoken of together </a:t>
            </a:r>
            <a:r>
              <a:rPr lang="en-US" dirty="0" smtClean="0"/>
              <a:t>&amp; </a:t>
            </a:r>
            <a:r>
              <a:rPr lang="en-US" dirty="0"/>
              <a:t>yet </a:t>
            </a:r>
            <a:r>
              <a:rPr lang="en-US" dirty="0" smtClean="0"/>
              <a:t>separate.</a:t>
            </a:r>
            <a:endParaRPr lang="en-US" sz="1800" dirty="0"/>
          </a:p>
          <a:p>
            <a:pPr lvl="2"/>
            <a:r>
              <a:rPr lang="en-US" dirty="0" smtClean="0"/>
              <a:t>There </a:t>
            </a:r>
            <a:r>
              <a:rPr lang="en-US" dirty="0"/>
              <a:t>are distinctions made between the Father and the </a:t>
            </a:r>
            <a:r>
              <a:rPr lang="en-US" dirty="0" smtClean="0"/>
              <a:t>Son</a:t>
            </a:r>
            <a:endParaRPr lang="en-US" sz="1800" dirty="0"/>
          </a:p>
          <a:p>
            <a:pPr lvl="2"/>
            <a:r>
              <a:rPr lang="en-US" dirty="0"/>
              <a:t>There are distinctions made between the Son and the Holy </a:t>
            </a:r>
            <a:r>
              <a:rPr lang="en-US" dirty="0" smtClean="0"/>
              <a:t>Spirit.</a:t>
            </a:r>
            <a:endParaRPr lang="en-US" sz="1800" dirty="0"/>
          </a:p>
          <a:p>
            <a:pPr lvl="2"/>
            <a:r>
              <a:rPr lang="en-US" dirty="0"/>
              <a:t>There are distinctions made between the Father and the Holy </a:t>
            </a:r>
            <a:r>
              <a:rPr lang="en-US" dirty="0" smtClean="0"/>
              <a:t>Spirit.</a:t>
            </a:r>
            <a:endParaRPr lang="en-US" sz="1800" dirty="0"/>
          </a:p>
          <a:p>
            <a:pPr lvl="1">
              <a:buAutoNum type="alphaUcPeriod" startAt="4"/>
            </a:pPr>
            <a:r>
              <a:rPr lang="en-US" dirty="0"/>
              <a:t>The Bible teaches that each member of the Godhead is </a:t>
            </a:r>
            <a:r>
              <a:rPr lang="en-US" u="sng" dirty="0"/>
              <a:t>equally divine</a:t>
            </a:r>
            <a:r>
              <a:rPr lang="en-US" dirty="0"/>
              <a:t>.</a:t>
            </a:r>
            <a:endParaRPr lang="en-US" sz="2000" dirty="0"/>
          </a:p>
          <a:p>
            <a:pPr lvl="2"/>
            <a:r>
              <a:rPr lang="en-US" dirty="0"/>
              <a:t>Each is </a:t>
            </a:r>
            <a:r>
              <a:rPr lang="en-US" dirty="0" smtClean="0"/>
              <a:t>eternal.</a:t>
            </a:r>
            <a:endParaRPr lang="en-US" sz="1800" dirty="0"/>
          </a:p>
          <a:p>
            <a:pPr lvl="2"/>
            <a:r>
              <a:rPr lang="en-US" dirty="0"/>
              <a:t>Each is </a:t>
            </a:r>
            <a:r>
              <a:rPr lang="en-US" dirty="0" smtClean="0"/>
              <a:t>God.</a:t>
            </a:r>
            <a:endParaRPr lang="en-US" sz="1800" dirty="0"/>
          </a:p>
          <a:p>
            <a:pPr lvl="1">
              <a:buAutoNum type="alphaUcPeriod" startAt="4"/>
            </a:pPr>
            <a:r>
              <a:rPr lang="en-US" dirty="0" smtClean="0"/>
              <a:t>Our </a:t>
            </a:r>
            <a:r>
              <a:rPr lang="en-US" dirty="0"/>
              <a:t>inability to fully comprehend a Bible subject does not nullify its truthfulness.</a:t>
            </a:r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671895" y="5171022"/>
            <a:ext cx="4572000" cy="710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3138" lvl="2" indent="-282575">
              <a:lnSpc>
                <a:spcPct val="90000"/>
              </a:lnSpc>
              <a:spcBef>
                <a:spcPts val="500"/>
              </a:spcBef>
              <a:buFont typeface="+mj-lt"/>
              <a:buAutoNum type="arabicPeriod" startAt="3"/>
            </a:pPr>
            <a:r>
              <a:rPr lang="en-US" sz="2000" b="1" dirty="0">
                <a:solidFill>
                  <a:prstClr val="black"/>
                </a:solidFill>
              </a:rPr>
              <a:t>Each created.</a:t>
            </a:r>
            <a:endParaRPr lang="en-US" b="1" dirty="0">
              <a:solidFill>
                <a:prstClr val="black"/>
              </a:solidFill>
            </a:endParaRPr>
          </a:p>
          <a:p>
            <a:pPr marL="973138" lvl="2" indent="-282575">
              <a:lnSpc>
                <a:spcPct val="90000"/>
              </a:lnSpc>
              <a:spcBef>
                <a:spcPts val="500"/>
              </a:spcBef>
              <a:buFont typeface="+mj-lt"/>
              <a:buAutoNum type="arabicPeriod" startAt="3"/>
            </a:pPr>
            <a:r>
              <a:rPr lang="en-US" sz="2000" b="1" dirty="0">
                <a:solidFill>
                  <a:prstClr val="black"/>
                </a:solidFill>
              </a:rPr>
              <a:t>Each is omnipresent.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Bible Teaches That Jesus Christ </a:t>
            </a:r>
            <a:r>
              <a:rPr lang="en-US" u="sng" dirty="0"/>
              <a:t>Is God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 summary of the whole Bible is Jesus </a:t>
            </a:r>
            <a:r>
              <a:rPr lang="en-US" dirty="0" smtClean="0"/>
              <a:t>Christ.</a:t>
            </a:r>
            <a:endParaRPr lang="en-US" sz="2000" dirty="0"/>
          </a:p>
          <a:p>
            <a:pPr lvl="1"/>
            <a:r>
              <a:rPr lang="en-US" dirty="0"/>
              <a:t>Jesus is </a:t>
            </a:r>
            <a:r>
              <a:rPr lang="en-US" u="sng" dirty="0"/>
              <a:t>God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</a:t>
            </a:r>
            <a:r>
              <a:rPr lang="en-US" u="sng" dirty="0"/>
              <a:t>eternal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fully </a:t>
            </a:r>
            <a:r>
              <a:rPr lang="en-US" u="sng" dirty="0"/>
              <a:t>divine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the </a:t>
            </a:r>
            <a:r>
              <a:rPr lang="en-US" u="sng" dirty="0"/>
              <a:t>Creator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</a:t>
            </a:r>
            <a:r>
              <a:rPr lang="en-US" u="sng" dirty="0"/>
              <a:t>Jehovah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</a:t>
            </a:r>
            <a:r>
              <a:rPr lang="en-US" u="sng" dirty="0"/>
              <a:t>Deity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key passages help Bible readers to know who Jesus is</a:t>
            </a:r>
            <a:r>
              <a:rPr lang="en-US" dirty="0" smtClean="0"/>
              <a:t>.</a:t>
            </a:r>
          </a:p>
          <a:p>
            <a:pPr lvl="2"/>
            <a:r>
              <a:rPr lang="en-US" sz="1800" dirty="0" smtClean="0"/>
              <a:t>John 1:1-3, 14</a:t>
            </a:r>
          </a:p>
          <a:p>
            <a:pPr lvl="2"/>
            <a:r>
              <a:rPr lang="en-US" sz="1800" dirty="0" smtClean="0"/>
              <a:t>Philippians 2:5-11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64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Godhead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The Bible Doctrine of the Godhead Demands a Response.</a:t>
            </a:r>
            <a:endParaRPr lang="en-US" sz="2000" dirty="0"/>
          </a:p>
          <a:p>
            <a:pPr lvl="1"/>
            <a:r>
              <a:rPr lang="en-US" dirty="0"/>
              <a:t>As God’s creation, we must acknowledge Him and believe in Him (Heb. 11:6; John 8:24).</a:t>
            </a:r>
            <a:endParaRPr lang="en-US" sz="2000" dirty="0"/>
          </a:p>
          <a:p>
            <a:pPr lvl="1"/>
            <a:r>
              <a:rPr lang="en-US" dirty="0"/>
              <a:t>As God’s creation, we must submit to Him and obey Him (Col. 3:17; Matt. 28:18-20).</a:t>
            </a:r>
            <a:endParaRPr lang="en-US" sz="2000" dirty="0"/>
          </a:p>
          <a:p>
            <a:pPr lvl="1"/>
            <a:r>
              <a:rPr lang="en-US" dirty="0"/>
              <a:t>As God’s creation, we must worship Him (Matt. 4:10; John 4:23-24; Rev. 22:9).</a:t>
            </a:r>
            <a:endParaRPr lang="en-US" sz="2000" dirty="0"/>
          </a:p>
          <a:p>
            <a:pPr lvl="1"/>
            <a:r>
              <a:rPr lang="en-US" dirty="0"/>
              <a:t>As God’s creation, we must love Him above everything else (Deut. 6:4-5; Mark 12:29-32).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82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923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The Godhead</vt:lpstr>
      <vt:lpstr>The Godhead</vt:lpstr>
      <vt:lpstr>The Godhead</vt:lpstr>
      <vt:lpstr>The Godhead</vt:lpstr>
      <vt:lpstr>The Godhead</vt:lpstr>
      <vt:lpstr>The Godhead</vt:lpstr>
      <vt:lpstr>The Godhead</vt:lpstr>
      <vt:lpstr>The Godhead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10</cp:revision>
  <dcterms:created xsi:type="dcterms:W3CDTF">2017-01-01T19:17:35Z</dcterms:created>
  <dcterms:modified xsi:type="dcterms:W3CDTF">2017-01-02T15:47:18Z</dcterms:modified>
</cp:coreProperties>
</file>