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8" y="1512916"/>
            <a:ext cx="7886700" cy="73152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44436"/>
            <a:ext cx="8869680" cy="461356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62CE-A6CA-4BE6-80E4-09060603A700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73D5-7828-42BA-A23F-ABC5BC9A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8959153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Outline of the First Gospel Sermon in Acts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 Refutation:</a:t>
            </a:r>
            <a:br>
              <a:rPr lang="en-US" dirty="0" smtClean="0"/>
            </a:br>
            <a:r>
              <a:rPr lang="en-US" dirty="0" smtClean="0"/>
              <a:t>Of the Charge of Drunkenness (2:14-15)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 Declaration:</a:t>
            </a:r>
            <a:br>
              <a:rPr lang="en-US" dirty="0" smtClean="0"/>
            </a:br>
            <a:r>
              <a:rPr lang="en-US" dirty="0" smtClean="0"/>
              <a:t>Of the Fulfillment of Prophecy (2:16-21)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An Affirmation:</a:t>
            </a:r>
            <a:br>
              <a:rPr lang="en-US" dirty="0" smtClean="0"/>
            </a:br>
            <a:r>
              <a:rPr lang="en-US" dirty="0" smtClean="0"/>
              <a:t>That Jesus of Nazareth Is the Messiah (2:22-36)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dirty="0"/>
              <a:t>An Affirmation:</a:t>
            </a:r>
            <a:br>
              <a:rPr lang="en-US" dirty="0"/>
            </a:br>
            <a:r>
              <a:rPr lang="en-US" dirty="0"/>
              <a:t>That Jesus of Nazareth Is the Messiah (2:22-36)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/>
          </a:bodyPr>
          <a:lstStyle/>
          <a:p>
            <a:r>
              <a:rPr lang="en-US" dirty="0" smtClean="0"/>
              <a:t>The Authentication of </a:t>
            </a:r>
            <a:r>
              <a:rPr lang="en-US" dirty="0"/>
              <a:t>Jesus (2:22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O.T. pointed forward to the miracles of Jesus (Isa. 35:4-6)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was </a:t>
            </a:r>
            <a:r>
              <a:rPr lang="en-US" dirty="0" smtClean="0"/>
              <a:t>accredited </a:t>
            </a:r>
            <a:r>
              <a:rPr lang="en-US" dirty="0"/>
              <a:t>by GOD through miracles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had God’s stamp </a:t>
            </a:r>
            <a:r>
              <a:rPr lang="en-US"/>
              <a:t>of </a:t>
            </a:r>
            <a:r>
              <a:rPr lang="en-US" smtClean="0"/>
              <a:t>approval – </a:t>
            </a:r>
            <a:r>
              <a:rPr lang="en-US" dirty="0"/>
              <a:t>He is the Son of God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 </a:t>
            </a:r>
            <a:r>
              <a:rPr lang="en-US" dirty="0"/>
              <a:t>Crucifixion of Jesus (2:23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O.T. pointed forward to the crucifixion (Isa. 53; Psa. </a:t>
            </a:r>
            <a:r>
              <a:rPr lang="en-US" dirty="0" smtClean="0"/>
              <a:t>22</a:t>
            </a:r>
            <a:r>
              <a:rPr lang="en-US" dirty="0"/>
              <a:t> </a:t>
            </a:r>
            <a:r>
              <a:rPr lang="en-US" dirty="0" smtClean="0"/>
              <a:t>+ Luke </a:t>
            </a:r>
            <a:r>
              <a:rPr lang="en-US" dirty="0"/>
              <a:t>24:25-26, 44-46; Acts 17:3; cf. 1 Pet. 1:11)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crucifixion was according to GOD’S plan (cf. Rom. </a:t>
            </a:r>
            <a:r>
              <a:rPr lang="en-US" dirty="0" smtClean="0"/>
              <a:t>8:32 + 1 </a:t>
            </a:r>
            <a:r>
              <a:rPr lang="en-US" dirty="0"/>
              <a:t>Pet. 1:18-20; Rev. 13:8)</a:t>
            </a:r>
          </a:p>
          <a:p>
            <a:pPr lvl="1"/>
            <a:r>
              <a:rPr lang="en-US" dirty="0" smtClean="0"/>
              <a:t>Their lawless hands crucified </a:t>
            </a:r>
            <a:r>
              <a:rPr lang="en-US" dirty="0"/>
              <a:t>the Man approved by </a:t>
            </a:r>
            <a:r>
              <a:rPr lang="en-US" dirty="0" smtClean="0"/>
              <a:t>God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dirty="0"/>
              <a:t>An Affirmation:</a:t>
            </a:r>
            <a:br>
              <a:rPr lang="en-US" dirty="0"/>
            </a:br>
            <a:r>
              <a:rPr lang="en-US" dirty="0"/>
              <a:t>That Jesus of Nazareth Is the Messiah (2:22-36)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Resurrection of Jesus (2:24-32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O.T. pointed forward to the resurrection (Psa. 16:8-11)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raised up Jesus from the dead – It was part of His plan</a:t>
            </a:r>
          </a:p>
          <a:p>
            <a:pPr lvl="1"/>
            <a:r>
              <a:rPr lang="en-US" dirty="0" smtClean="0"/>
              <a:t>Testimony </a:t>
            </a:r>
            <a:r>
              <a:rPr lang="en-US" dirty="0"/>
              <a:t>#1:  Prophesied By David (2:25-31; Psa. 16:8-11)</a:t>
            </a:r>
          </a:p>
          <a:p>
            <a:pPr lvl="2"/>
            <a:r>
              <a:rPr lang="en-US" dirty="0" smtClean="0"/>
              <a:t>David foretold the resurrection (2:27-28)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prophecy was not about David’s resurrection (2:29)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prophecy was about </a:t>
            </a:r>
            <a:r>
              <a:rPr lang="en-US" dirty="0" smtClean="0"/>
              <a:t>God raising up the Messiah to David’s throne (2:30-31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Testimony </a:t>
            </a:r>
            <a:r>
              <a:rPr lang="en-US" dirty="0"/>
              <a:t>#2:  Witnessed By the Apostles (2:32)</a:t>
            </a:r>
          </a:p>
          <a:p>
            <a:pPr lvl="2"/>
            <a:r>
              <a:rPr lang="en-US" dirty="0" smtClean="0"/>
              <a:t>Jesus </a:t>
            </a:r>
            <a:r>
              <a:rPr lang="en-US" dirty="0"/>
              <a:t>was raised from the dead (2:32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47" y="1512916"/>
            <a:ext cx="9039053" cy="955076"/>
          </a:xfrm>
        </p:spPr>
        <p:txBody>
          <a:bodyPr>
            <a:normAutofit fontScale="90000"/>
          </a:bodyPr>
          <a:lstStyle/>
          <a:p>
            <a:r>
              <a:rPr lang="en-US" dirty="0"/>
              <a:t>An Affirmation:</a:t>
            </a:r>
            <a:br>
              <a:rPr lang="en-US" dirty="0"/>
            </a:br>
            <a:r>
              <a:rPr lang="en-US" dirty="0"/>
              <a:t>That Jesus of Nazareth Is the Messiah (2:22-36)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65647"/>
            <a:ext cx="8869680" cy="429235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Exaltation of Jesus (2:33-36)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O.T. pointed forward to the </a:t>
            </a:r>
            <a:r>
              <a:rPr lang="en-US" dirty="0" smtClean="0"/>
              <a:t>exaltation (</a:t>
            </a:r>
            <a:r>
              <a:rPr lang="en-US" dirty="0"/>
              <a:t>Psa. 110:1)</a:t>
            </a:r>
          </a:p>
          <a:p>
            <a:pPr lvl="1"/>
            <a:r>
              <a:rPr lang="en-US" dirty="0" smtClean="0"/>
              <a:t>“God </a:t>
            </a:r>
            <a:r>
              <a:rPr lang="en-US" dirty="0"/>
              <a:t>has highly exalted Him” (Phil. 2:9-11) </a:t>
            </a:r>
          </a:p>
          <a:p>
            <a:pPr lvl="1"/>
            <a:r>
              <a:rPr lang="en-US" dirty="0" smtClean="0"/>
              <a:t>Testimony </a:t>
            </a:r>
            <a:r>
              <a:rPr lang="en-US" dirty="0"/>
              <a:t>#1 of Exaltation:  The Sending of the Holy Spirit (2:33)</a:t>
            </a:r>
          </a:p>
          <a:p>
            <a:pPr lvl="1"/>
            <a:r>
              <a:rPr lang="en-US" dirty="0" smtClean="0"/>
              <a:t>Testimony </a:t>
            </a:r>
            <a:r>
              <a:rPr lang="en-US" dirty="0"/>
              <a:t>#2 of Exaltation: The Prophecy of David (2:34-35)</a:t>
            </a:r>
          </a:p>
          <a:p>
            <a:pPr lvl="1"/>
            <a:r>
              <a:rPr lang="en-US" dirty="0" smtClean="0"/>
              <a:t>Climax </a:t>
            </a:r>
            <a:r>
              <a:rPr lang="en-US" dirty="0"/>
              <a:t>of the Fullness of the Gospel (2:36)</a:t>
            </a:r>
          </a:p>
          <a:p>
            <a:pPr lvl="2"/>
            <a:r>
              <a:rPr lang="en-US" dirty="0" smtClean="0"/>
              <a:t>Jesus </a:t>
            </a:r>
            <a:r>
              <a:rPr lang="en-US" dirty="0"/>
              <a:t>is Lord = having ascended into heaven (Psa. 110:1), Jesus is the Lord enthroned as King, with all authority and sitting on God’s throne</a:t>
            </a:r>
          </a:p>
          <a:p>
            <a:pPr lvl="2"/>
            <a:r>
              <a:rPr lang="en-US" dirty="0" smtClean="0"/>
              <a:t>Jesus </a:t>
            </a:r>
            <a:r>
              <a:rPr lang="en-US" dirty="0"/>
              <a:t>is Christ = having been raised from the dead (2 Sam. 7:12 + Psa. 16:10), Jesus is the </a:t>
            </a:r>
            <a:r>
              <a:rPr lang="en-US" dirty="0" smtClean="0"/>
              <a:t>Messiah, who has fulfilled </a:t>
            </a:r>
            <a:r>
              <a:rPr lang="en-US" dirty="0"/>
              <a:t>all prophecies </a:t>
            </a:r>
            <a:r>
              <a:rPr lang="en-US" dirty="0" smtClean="0"/>
              <a:t>and </a:t>
            </a:r>
            <a:r>
              <a:rPr lang="en-US" dirty="0"/>
              <a:t>sits on David’s throne</a:t>
            </a:r>
          </a:p>
        </p:txBody>
      </p:sp>
    </p:spTree>
    <p:extLst>
      <p:ext uri="{BB962C8B-B14F-4D97-AF65-F5344CB8AC3E}">
        <p14:creationId xmlns:p14="http://schemas.microsoft.com/office/powerpoint/2010/main" val="13246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369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Outline of the First Gospel Sermon in Acts 2</vt:lpstr>
      <vt:lpstr>An Affirmation: That Jesus of Nazareth Is the Messiah (2:22-36)</vt:lpstr>
      <vt:lpstr>An Affirmation: That Jesus of Nazareth Is the Messiah (2:22-36)</vt:lpstr>
      <vt:lpstr>An Affirmation: That Jesus of Nazareth Is the Messiah (2:22-36)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41</cp:revision>
  <dcterms:created xsi:type="dcterms:W3CDTF">2017-05-09T21:38:34Z</dcterms:created>
  <dcterms:modified xsi:type="dcterms:W3CDTF">2017-06-19T13:33:43Z</dcterms:modified>
</cp:coreProperties>
</file>