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2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9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4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7886700" cy="73152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244436"/>
            <a:ext cx="8869680" cy="46135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1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7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62CE-A6CA-4BE6-80E4-09060603A700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9039053" cy="9550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Leading </a:t>
            </a:r>
            <a:r>
              <a:rPr lang="en-US" u="sng" dirty="0"/>
              <a:t>Up to</a:t>
            </a:r>
            <a:r>
              <a:rPr lang="en-US" dirty="0"/>
              <a:t> Acts 2,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Scripture Points </a:t>
            </a:r>
            <a:r>
              <a:rPr lang="en-US" dirty="0"/>
              <a:t>Forward to a </a:t>
            </a:r>
            <a:r>
              <a:rPr lang="en-US" u="sng" dirty="0"/>
              <a:t>Coming 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565647"/>
            <a:ext cx="8869680" cy="4292354"/>
          </a:xfrm>
        </p:spPr>
        <p:txBody>
          <a:bodyPr>
            <a:normAutofit/>
          </a:bodyPr>
          <a:lstStyle/>
          <a:p>
            <a:r>
              <a:rPr lang="en-US" dirty="0" smtClean="0"/>
              <a:t>Gen. 49:10 – king from tribe of Judah</a:t>
            </a:r>
          </a:p>
          <a:p>
            <a:r>
              <a:rPr lang="en-US" dirty="0" smtClean="0"/>
              <a:t>2 Sam. 7:12-16 – descendent of David on David’s throne</a:t>
            </a:r>
          </a:p>
          <a:p>
            <a:r>
              <a:rPr lang="en-US" dirty="0" smtClean="0"/>
              <a:t>Zech. 6:12-13 – build temple; king &amp; priest on His throne</a:t>
            </a:r>
          </a:p>
          <a:p>
            <a:r>
              <a:rPr lang="en-US" dirty="0" smtClean="0"/>
              <a:t>Psa. 110:1-4 – reign at right hand until enemies subdued</a:t>
            </a:r>
          </a:p>
          <a:p>
            <a:r>
              <a:rPr lang="en-US" dirty="0" smtClean="0"/>
              <a:t>Psa. 132:11 – seed of David will sit on his throne</a:t>
            </a:r>
          </a:p>
          <a:p>
            <a:r>
              <a:rPr lang="en-US" dirty="0" smtClean="0"/>
              <a:t>Isa. 9:6-7 – bear all authority; kingdom shall be eternal</a:t>
            </a:r>
          </a:p>
          <a:p>
            <a:r>
              <a:rPr lang="en-US" dirty="0" smtClean="0"/>
              <a:t>Dan. 7:13-14 </a:t>
            </a:r>
            <a:r>
              <a:rPr lang="en-US" sz="2700" dirty="0" smtClean="0"/>
              <a:t>– commence reign in heaven upon ascension</a:t>
            </a:r>
          </a:p>
          <a:p>
            <a:r>
              <a:rPr lang="en-US" dirty="0" smtClean="0"/>
              <a:t>Luke 1:32-33 – Mary’s Son reign on the throne of David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9039053" cy="9550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Leading </a:t>
            </a:r>
            <a:r>
              <a:rPr lang="en-US" u="sng" dirty="0"/>
              <a:t>Up to</a:t>
            </a:r>
            <a:r>
              <a:rPr lang="en-US" dirty="0"/>
              <a:t> Acts 2,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Scripture Points </a:t>
            </a:r>
            <a:r>
              <a:rPr lang="en-US" dirty="0"/>
              <a:t>Forward to a </a:t>
            </a:r>
            <a:r>
              <a:rPr lang="en-US" u="sng" dirty="0"/>
              <a:t>Coming </a:t>
            </a:r>
            <a:r>
              <a:rPr lang="en-US" u="sng" dirty="0" smtClean="0"/>
              <a:t>Kingdom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565647"/>
            <a:ext cx="8869680" cy="42923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 Sam. 7:12-16 – kingdom of seed of David; build a house</a:t>
            </a:r>
          </a:p>
          <a:p>
            <a:r>
              <a:rPr lang="en-US" dirty="0" smtClean="0"/>
              <a:t>Isa. 2:2-3 – last days; Lord’s house; all nations; Jerusalem</a:t>
            </a:r>
          </a:p>
          <a:p>
            <a:r>
              <a:rPr lang="en-US" dirty="0" smtClean="0"/>
              <a:t>Dan. 2:44 – in days of Roman kings; never be destroyed</a:t>
            </a:r>
          </a:p>
          <a:p>
            <a:r>
              <a:rPr lang="en-US" dirty="0" smtClean="0"/>
              <a:t>Dan. 7:14 – kingdom would not be destroyed</a:t>
            </a:r>
          </a:p>
          <a:p>
            <a:r>
              <a:rPr lang="en-US" dirty="0" smtClean="0"/>
              <a:t>Luke 1:33 – kingdom of Mary’s Son would have no end</a:t>
            </a:r>
          </a:p>
          <a:p>
            <a:r>
              <a:rPr lang="en-US" dirty="0" smtClean="0"/>
              <a:t>Matt. 3:2 – the kingdom was at hand</a:t>
            </a:r>
          </a:p>
          <a:p>
            <a:r>
              <a:rPr lang="en-US" dirty="0" smtClean="0"/>
              <a:t>Matt. </a:t>
            </a:r>
            <a:r>
              <a:rPr lang="en-US" dirty="0"/>
              <a:t>4:17 – the kingdom was at hand</a:t>
            </a:r>
            <a:endParaRPr lang="en-US" dirty="0" smtClean="0"/>
          </a:p>
          <a:p>
            <a:r>
              <a:rPr lang="en-US" dirty="0" smtClean="0"/>
              <a:t>Matt. 10:7 </a:t>
            </a:r>
            <a:r>
              <a:rPr lang="en-US" dirty="0"/>
              <a:t>– the kingdom was at hand</a:t>
            </a:r>
            <a:endParaRPr lang="en-US" dirty="0" smtClean="0"/>
          </a:p>
          <a:p>
            <a:r>
              <a:rPr lang="en-US" dirty="0"/>
              <a:t>Luke 10:11 – the kingdom was </a:t>
            </a:r>
            <a:r>
              <a:rPr lang="en-US" dirty="0" smtClean="0"/>
              <a:t>has come near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9039053" cy="9550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Leading </a:t>
            </a:r>
            <a:r>
              <a:rPr lang="en-US" u="sng" dirty="0"/>
              <a:t>Up to</a:t>
            </a:r>
            <a:r>
              <a:rPr lang="en-US" dirty="0"/>
              <a:t> Acts 2,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Scripture Points </a:t>
            </a:r>
            <a:r>
              <a:rPr lang="en-US" dirty="0"/>
              <a:t>Forward to a </a:t>
            </a:r>
            <a:r>
              <a:rPr lang="en-US" u="sng" dirty="0"/>
              <a:t>Coming </a:t>
            </a:r>
            <a:r>
              <a:rPr lang="en-US" u="sng" dirty="0" smtClean="0"/>
              <a:t>Kingdom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565647"/>
            <a:ext cx="8869680" cy="4292354"/>
          </a:xfrm>
        </p:spPr>
        <p:txBody>
          <a:bodyPr>
            <a:normAutofit/>
          </a:bodyPr>
          <a:lstStyle/>
          <a:p>
            <a:r>
              <a:rPr lang="en-US" dirty="0" smtClean="0"/>
              <a:t>Mark 1:15 – time was fulfilled for the kingdom to come</a:t>
            </a:r>
          </a:p>
          <a:p>
            <a:r>
              <a:rPr lang="en-US" dirty="0" smtClean="0"/>
              <a:t>Matt. 16:18 – promise to build church; Hades not prevail</a:t>
            </a:r>
          </a:p>
          <a:p>
            <a:r>
              <a:rPr lang="en-US" dirty="0" smtClean="0"/>
              <a:t>Matt. 16:19 – promise to give the keys to the kingdom</a:t>
            </a:r>
          </a:p>
          <a:p>
            <a:r>
              <a:rPr lang="en-US" dirty="0" smtClean="0"/>
              <a:t>Mark 9:1 – kingdom come in that generation with power</a:t>
            </a:r>
          </a:p>
          <a:p>
            <a:r>
              <a:rPr lang="en-US" dirty="0" smtClean="0"/>
              <a:t>Luke 24:47 – </a:t>
            </a:r>
            <a:r>
              <a:rPr lang="en-US" dirty="0"/>
              <a:t>in </a:t>
            </a:r>
            <a:r>
              <a:rPr lang="en-US" dirty="0" smtClean="0"/>
              <a:t>Jerusalem; power come from on high</a:t>
            </a:r>
          </a:p>
          <a:p>
            <a:r>
              <a:rPr lang="en-US" dirty="0" smtClean="0"/>
              <a:t>Acts 1:8 – power would come with the Holy Spirit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9039053" cy="9550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Following</a:t>
            </a:r>
            <a:r>
              <a:rPr lang="en-US" dirty="0" smtClean="0"/>
              <a:t> </a:t>
            </a:r>
            <a:r>
              <a:rPr lang="en-US" dirty="0"/>
              <a:t>Acts 2,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Scripture Looks Back at </a:t>
            </a:r>
            <a:r>
              <a:rPr lang="en-US" dirty="0"/>
              <a:t>a </a:t>
            </a:r>
            <a:r>
              <a:rPr lang="en-US" u="sng" dirty="0" smtClean="0"/>
              <a:t>King Already Enthroned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565647"/>
            <a:ext cx="8869680" cy="42923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 </a:t>
            </a:r>
            <a:r>
              <a:rPr lang="en-US" dirty="0"/>
              <a:t>Cor. 15:24-28 – Jesus is now </a:t>
            </a:r>
            <a:r>
              <a:rPr lang="en-US" dirty="0" smtClean="0"/>
              <a:t>reigning</a:t>
            </a:r>
            <a:endParaRPr lang="en-US" dirty="0"/>
          </a:p>
          <a:p>
            <a:r>
              <a:rPr lang="en-US" dirty="0" smtClean="0"/>
              <a:t>Rom</a:t>
            </a:r>
            <a:r>
              <a:rPr lang="en-US" dirty="0"/>
              <a:t>. 15:12 – Jesus, </a:t>
            </a:r>
            <a:r>
              <a:rPr lang="en-US" dirty="0" smtClean="0"/>
              <a:t>seed </a:t>
            </a:r>
            <a:r>
              <a:rPr lang="en-US" dirty="0"/>
              <a:t>of David, </a:t>
            </a:r>
            <a:r>
              <a:rPr lang="en-US" dirty="0" smtClean="0"/>
              <a:t>reigning </a:t>
            </a:r>
            <a:r>
              <a:rPr lang="en-US" dirty="0"/>
              <a:t>over the </a:t>
            </a:r>
            <a:r>
              <a:rPr lang="en-US" dirty="0" smtClean="0"/>
              <a:t>Gentiles</a:t>
            </a:r>
            <a:endParaRPr lang="en-US" dirty="0"/>
          </a:p>
          <a:p>
            <a:r>
              <a:rPr lang="en-US" dirty="0" smtClean="0"/>
              <a:t>Heb</a:t>
            </a:r>
            <a:r>
              <a:rPr lang="en-US" dirty="0"/>
              <a:t>. 1:8 – Jesus is on His throne with His scepter </a:t>
            </a:r>
            <a:endParaRPr lang="en-US" dirty="0" smtClean="0"/>
          </a:p>
          <a:p>
            <a:r>
              <a:rPr lang="en-US" dirty="0" smtClean="0"/>
              <a:t>Heb</a:t>
            </a:r>
            <a:r>
              <a:rPr lang="en-US" dirty="0"/>
              <a:t>. 4:14 – Jesus </a:t>
            </a:r>
            <a:r>
              <a:rPr lang="en-US" dirty="0" smtClean="0"/>
              <a:t>ascended into </a:t>
            </a:r>
            <a:r>
              <a:rPr lang="en-US" dirty="0"/>
              <a:t>heaven </a:t>
            </a:r>
            <a:r>
              <a:rPr lang="en-US" dirty="0" smtClean="0"/>
              <a:t>to </a:t>
            </a:r>
            <a:r>
              <a:rPr lang="en-US" dirty="0"/>
              <a:t>be our High </a:t>
            </a:r>
            <a:r>
              <a:rPr lang="en-US" dirty="0" smtClean="0"/>
              <a:t>Priest</a:t>
            </a:r>
            <a:endParaRPr lang="en-US" dirty="0"/>
          </a:p>
          <a:p>
            <a:r>
              <a:rPr lang="en-US" dirty="0" smtClean="0"/>
              <a:t>Heb</a:t>
            </a:r>
            <a:r>
              <a:rPr lang="en-US" dirty="0"/>
              <a:t>. 8:1,4 – </a:t>
            </a:r>
            <a:r>
              <a:rPr lang="en-US" dirty="0" smtClean="0"/>
              <a:t>Jesus=High Priest; </a:t>
            </a:r>
            <a:r>
              <a:rPr lang="en-US" dirty="0"/>
              <a:t>at right </a:t>
            </a:r>
            <a:r>
              <a:rPr lang="en-US" dirty="0" smtClean="0"/>
              <a:t>hand (of Judah, 7:14)</a:t>
            </a:r>
          </a:p>
          <a:p>
            <a:r>
              <a:rPr lang="en-US" dirty="0" smtClean="0"/>
              <a:t>Rev</a:t>
            </a:r>
            <a:r>
              <a:rPr lang="en-US" dirty="0"/>
              <a:t>. 1:6 – to Jesus belongs dominion as King</a:t>
            </a:r>
          </a:p>
          <a:p>
            <a:r>
              <a:rPr lang="en-US" dirty="0" smtClean="0"/>
              <a:t>Rev</a:t>
            </a:r>
            <a:r>
              <a:rPr lang="en-US" dirty="0"/>
              <a:t>. 3:21 – Jesus sat down with His Father on His </a:t>
            </a:r>
            <a:r>
              <a:rPr lang="en-US" dirty="0" smtClean="0"/>
              <a:t>throne</a:t>
            </a:r>
          </a:p>
          <a:p>
            <a:r>
              <a:rPr lang="en-US" dirty="0" smtClean="0"/>
              <a:t>Rev. 11:15 – Jesus is now reigning as King</a:t>
            </a:r>
          </a:p>
          <a:p>
            <a:r>
              <a:rPr lang="en-US" dirty="0" smtClean="0"/>
              <a:t>Rev. 19:16 – Jesus is King of kings and Lord of lords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9039053" cy="9550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Following</a:t>
            </a:r>
            <a:r>
              <a:rPr lang="en-US" dirty="0" smtClean="0"/>
              <a:t> </a:t>
            </a:r>
            <a:r>
              <a:rPr lang="en-US" dirty="0"/>
              <a:t>Acts 2,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>Scripture Looks Back at </a:t>
            </a:r>
            <a:r>
              <a:rPr lang="en-US" sz="3300" dirty="0"/>
              <a:t>a </a:t>
            </a:r>
            <a:r>
              <a:rPr lang="en-US" sz="3300" u="sng" dirty="0" smtClean="0"/>
              <a:t>Kingdom Already Established</a:t>
            </a:r>
            <a:endParaRPr lang="en-US" sz="33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565647"/>
            <a:ext cx="8869680" cy="429235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Acts </a:t>
            </a:r>
            <a:r>
              <a:rPr lang="en-US" sz="2600" dirty="0"/>
              <a:t>8:12 – Philip preached </a:t>
            </a:r>
            <a:r>
              <a:rPr lang="en-US" sz="2600" dirty="0" smtClean="0"/>
              <a:t>about the kingdom</a:t>
            </a:r>
            <a:endParaRPr lang="en-US" sz="2600" dirty="0"/>
          </a:p>
          <a:p>
            <a:r>
              <a:rPr lang="en-US" sz="2600" dirty="0" smtClean="0"/>
              <a:t>Acts </a:t>
            </a:r>
            <a:r>
              <a:rPr lang="en-US" sz="2600" dirty="0"/>
              <a:t>19:8; </a:t>
            </a:r>
            <a:r>
              <a:rPr lang="en-US" sz="2600" dirty="0" smtClean="0"/>
              <a:t>28:31 – </a:t>
            </a:r>
            <a:r>
              <a:rPr lang="en-US" sz="2600" dirty="0"/>
              <a:t>Paul preached </a:t>
            </a:r>
            <a:r>
              <a:rPr lang="en-US" sz="2600" dirty="0" smtClean="0"/>
              <a:t>about the kingdom</a:t>
            </a:r>
            <a:endParaRPr lang="en-US" sz="2600" dirty="0"/>
          </a:p>
          <a:p>
            <a:r>
              <a:rPr lang="en-US" sz="2600" dirty="0" smtClean="0"/>
              <a:t>Rom</a:t>
            </a:r>
            <a:r>
              <a:rPr lang="en-US" sz="2600" dirty="0"/>
              <a:t>. 14:17 – Paul wrote of the kingdom as </a:t>
            </a:r>
            <a:r>
              <a:rPr lang="en-US" sz="2600" dirty="0" smtClean="0"/>
              <a:t>present</a:t>
            </a:r>
            <a:endParaRPr lang="en-US" sz="2600" dirty="0"/>
          </a:p>
          <a:p>
            <a:r>
              <a:rPr lang="en-US" sz="2600" dirty="0" smtClean="0"/>
              <a:t>1 </a:t>
            </a:r>
            <a:r>
              <a:rPr lang="en-US" sz="2600" dirty="0"/>
              <a:t>Cor. </a:t>
            </a:r>
            <a:r>
              <a:rPr lang="en-US" sz="2600" dirty="0" smtClean="0"/>
              <a:t>15:24-28 </a:t>
            </a:r>
            <a:r>
              <a:rPr lang="en-US" sz="2600" dirty="0"/>
              <a:t>– the presence of the kingdom coincided with the present reign of Christ</a:t>
            </a:r>
          </a:p>
          <a:p>
            <a:r>
              <a:rPr lang="en-US" sz="2600" dirty="0" smtClean="0"/>
              <a:t>Col</a:t>
            </a:r>
            <a:r>
              <a:rPr lang="en-US" sz="2600" dirty="0"/>
              <a:t>. 1:13 – the Christians in </a:t>
            </a:r>
            <a:r>
              <a:rPr lang="en-US" sz="2600" dirty="0" err="1"/>
              <a:t>Colosse</a:t>
            </a:r>
            <a:r>
              <a:rPr lang="en-US" sz="2600" dirty="0"/>
              <a:t> were in the kingdom</a:t>
            </a:r>
          </a:p>
          <a:p>
            <a:r>
              <a:rPr lang="en-US" sz="2600" dirty="0" smtClean="0"/>
              <a:t>Col</a:t>
            </a:r>
            <a:r>
              <a:rPr lang="en-US" sz="2600" dirty="0"/>
              <a:t>. 4:11 – the Christians in </a:t>
            </a:r>
            <a:r>
              <a:rPr lang="en-US" sz="2600" dirty="0" err="1"/>
              <a:t>Colosse</a:t>
            </a:r>
            <a:r>
              <a:rPr lang="en-US" sz="2600" dirty="0"/>
              <a:t> were workers in the kingdom </a:t>
            </a:r>
          </a:p>
        </p:txBody>
      </p:sp>
    </p:spTree>
    <p:extLst>
      <p:ext uri="{BB962C8B-B14F-4D97-AF65-F5344CB8AC3E}">
        <p14:creationId xmlns:p14="http://schemas.microsoft.com/office/powerpoint/2010/main" val="27940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9039053" cy="95507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Following</a:t>
            </a:r>
            <a:r>
              <a:rPr lang="en-US" dirty="0" smtClean="0"/>
              <a:t> </a:t>
            </a:r>
            <a:r>
              <a:rPr lang="en-US" dirty="0"/>
              <a:t>Acts 2,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>Scripture Looks Back at </a:t>
            </a:r>
            <a:r>
              <a:rPr lang="en-US" sz="3300" dirty="0"/>
              <a:t>a </a:t>
            </a:r>
            <a:r>
              <a:rPr lang="en-US" sz="3300" u="sng" dirty="0" smtClean="0"/>
              <a:t>Kingdom Already Established</a:t>
            </a:r>
            <a:endParaRPr lang="en-US" sz="33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565647"/>
            <a:ext cx="8869680" cy="42923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Heb</a:t>
            </a:r>
            <a:r>
              <a:rPr lang="en-US" dirty="0"/>
              <a:t>. 1:8 – the kingdom coincided with reign of Christ</a:t>
            </a:r>
          </a:p>
          <a:p>
            <a:r>
              <a:rPr lang="en-US" dirty="0" smtClean="0"/>
              <a:t>Heb</a:t>
            </a:r>
            <a:r>
              <a:rPr lang="en-US" dirty="0"/>
              <a:t>. 12:28 – </a:t>
            </a:r>
            <a:r>
              <a:rPr lang="en-US" dirty="0" smtClean="0"/>
              <a:t>the </a:t>
            </a:r>
            <a:r>
              <a:rPr lang="en-US" dirty="0"/>
              <a:t>unshakeable </a:t>
            </a:r>
            <a:r>
              <a:rPr lang="en-US" dirty="0" smtClean="0"/>
              <a:t>kingdom was received</a:t>
            </a:r>
            <a:endParaRPr lang="en-US" dirty="0"/>
          </a:p>
          <a:p>
            <a:r>
              <a:rPr lang="en-US" dirty="0" smtClean="0"/>
              <a:t>Rev</a:t>
            </a:r>
            <a:r>
              <a:rPr lang="en-US" dirty="0"/>
              <a:t>. 1:9 – John was in the kingdom </a:t>
            </a:r>
          </a:p>
          <a:p>
            <a:r>
              <a:rPr lang="en-US" dirty="0" smtClean="0"/>
              <a:t>Paul </a:t>
            </a:r>
            <a:r>
              <a:rPr lang="en-US" dirty="0"/>
              <a:t>wrote letters to congregations of the Lord’s church, which is His kingdom</a:t>
            </a:r>
          </a:p>
          <a:p>
            <a:r>
              <a:rPr lang="en-US" dirty="0" smtClean="0"/>
              <a:t>Jesus </a:t>
            </a:r>
            <a:r>
              <a:rPr lang="en-US" dirty="0"/>
              <a:t>wrote letters to congregations of the Lord’s church, which is His kingdom</a:t>
            </a:r>
          </a:p>
          <a:p>
            <a:r>
              <a:rPr lang="en-US" dirty="0" smtClean="0"/>
              <a:t>First-century </a:t>
            </a:r>
            <a:r>
              <a:rPr lang="en-US" dirty="0"/>
              <a:t>Christians were in the body of Christ (Eph. 2:16), which is the church of Christ (Eph. 1:22-23), which is the kingdom of Christ (Matt. 16:18-19)</a:t>
            </a:r>
          </a:p>
        </p:txBody>
      </p:sp>
    </p:spTree>
    <p:extLst>
      <p:ext uri="{BB962C8B-B14F-4D97-AF65-F5344CB8AC3E}">
        <p14:creationId xmlns:p14="http://schemas.microsoft.com/office/powerpoint/2010/main" val="11103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9039053" cy="9550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Acts </a:t>
            </a:r>
            <a:r>
              <a:rPr lang="en-US" dirty="0"/>
              <a:t>2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 smtClean="0"/>
              <a:t>Hub </a:t>
            </a:r>
            <a:r>
              <a:rPr lang="en-US" dirty="0"/>
              <a:t>of the King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Kingdom </a:t>
            </a:r>
            <a:r>
              <a:rPr lang="en-US" dirty="0"/>
              <a:t>in the Bible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565647"/>
            <a:ext cx="8869680" cy="42923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Peter </a:t>
            </a:r>
            <a:r>
              <a:rPr lang="en-US" dirty="0"/>
              <a:t>preached that Christ was NOW reigning on David’s throne (2:29-36)</a:t>
            </a:r>
          </a:p>
          <a:p>
            <a:pPr lvl="1"/>
            <a:r>
              <a:rPr lang="en-US" dirty="0" smtClean="0"/>
              <a:t>David </a:t>
            </a:r>
            <a:r>
              <a:rPr lang="en-US" dirty="0"/>
              <a:t>knew God would raise up his seed to sit on his throne (</a:t>
            </a:r>
            <a:r>
              <a:rPr lang="en-US" dirty="0" smtClean="0"/>
              <a:t>2:30)</a:t>
            </a:r>
            <a:endParaRPr lang="en-US" dirty="0"/>
          </a:p>
          <a:p>
            <a:pPr lvl="1"/>
            <a:r>
              <a:rPr lang="en-US" dirty="0" smtClean="0"/>
              <a:t>David </a:t>
            </a:r>
            <a:r>
              <a:rPr lang="en-US" dirty="0"/>
              <a:t>foretold Christ’s resurrection, </a:t>
            </a:r>
            <a:r>
              <a:rPr lang="en-US" dirty="0" smtClean="0"/>
              <a:t>a </a:t>
            </a:r>
            <a:r>
              <a:rPr lang="en-US" dirty="0"/>
              <a:t>precursor to </a:t>
            </a:r>
            <a:r>
              <a:rPr lang="en-US" dirty="0" smtClean="0"/>
              <a:t>enthronement (31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resurrection of Christ was the only explanation for what they were seeing (2:32-33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Christ’s </a:t>
            </a:r>
            <a:r>
              <a:rPr lang="en-US" dirty="0"/>
              <a:t>reign was to be </a:t>
            </a:r>
            <a:r>
              <a:rPr lang="en-US" dirty="0" smtClean="0"/>
              <a:t>a </a:t>
            </a:r>
            <a:r>
              <a:rPr lang="en-US" dirty="0"/>
              <a:t>“heavenly” reign </a:t>
            </a:r>
            <a:r>
              <a:rPr lang="en-US" dirty="0" smtClean="0"/>
              <a:t>(at </a:t>
            </a:r>
            <a:r>
              <a:rPr lang="en-US" dirty="0"/>
              <a:t>God’s right hand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Christ to NOW be reigning as king demands that His kingdom is NOW on this earth.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resurrection of Christ was necessary for Christ to reign as King and for His kingdom to be established (2:34-35)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is </a:t>
            </a:r>
            <a:r>
              <a:rPr lang="en-US" dirty="0" smtClean="0"/>
              <a:t>Lord (2:36)!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9039053" cy="9550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Acts </a:t>
            </a:r>
            <a:r>
              <a:rPr lang="en-US" dirty="0"/>
              <a:t>2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 smtClean="0"/>
              <a:t>Hub </a:t>
            </a:r>
            <a:r>
              <a:rPr lang="en-US" dirty="0"/>
              <a:t>of the King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Kingdom </a:t>
            </a:r>
            <a:r>
              <a:rPr lang="en-US" dirty="0"/>
              <a:t>in the Bible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565647"/>
            <a:ext cx="8869680" cy="4292354"/>
          </a:xfrm>
        </p:spPr>
        <p:txBody>
          <a:bodyPr>
            <a:normAutofit/>
          </a:bodyPr>
          <a:lstStyle/>
          <a:p>
            <a:r>
              <a:rPr lang="en-US" dirty="0" smtClean="0"/>
              <a:t>Since </a:t>
            </a:r>
            <a:r>
              <a:rPr lang="en-US" dirty="0"/>
              <a:t>the church was established in Acts 2: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temple was built </a:t>
            </a:r>
            <a:r>
              <a:rPr lang="en-US" dirty="0" smtClean="0"/>
              <a:t>&amp; Christ </a:t>
            </a:r>
            <a:r>
              <a:rPr lang="en-US" dirty="0"/>
              <a:t>is our High Priest (Zech. 6:12-13)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house </a:t>
            </a:r>
            <a:r>
              <a:rPr lang="en-US" dirty="0" smtClean="0"/>
              <a:t>was </a:t>
            </a:r>
            <a:r>
              <a:rPr lang="en-US" dirty="0"/>
              <a:t>established </a:t>
            </a:r>
            <a:r>
              <a:rPr lang="en-US" dirty="0" smtClean="0"/>
              <a:t>&amp; all </a:t>
            </a:r>
            <a:r>
              <a:rPr lang="en-US" dirty="0"/>
              <a:t>nations are in </a:t>
            </a:r>
            <a:r>
              <a:rPr lang="en-US" dirty="0" smtClean="0"/>
              <a:t>it (Isa</a:t>
            </a:r>
            <a:r>
              <a:rPr lang="en-US" dirty="0"/>
              <a:t>. 2:2-3)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kingdom was set up </a:t>
            </a:r>
            <a:r>
              <a:rPr lang="en-US" dirty="0" smtClean="0"/>
              <a:t>&amp; Christ </a:t>
            </a:r>
            <a:r>
              <a:rPr lang="en-US" dirty="0"/>
              <a:t>reigns as King (Dan. 2:44)</a:t>
            </a:r>
          </a:p>
        </p:txBody>
      </p:sp>
    </p:spTree>
    <p:extLst>
      <p:ext uri="{BB962C8B-B14F-4D97-AF65-F5344CB8AC3E}">
        <p14:creationId xmlns:p14="http://schemas.microsoft.com/office/powerpoint/2010/main" val="21647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</TotalTime>
  <Words>744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Leading Up to Acts 2,  Scripture Points Forward to a Coming King</vt:lpstr>
      <vt:lpstr>Leading Up to Acts 2,  Scripture Points Forward to a Coming Kingdom</vt:lpstr>
      <vt:lpstr>Leading Up to Acts 2,  Scripture Points Forward to a Coming Kingdom</vt:lpstr>
      <vt:lpstr>Following Acts 2,  Scripture Looks Back at a King Already Enthroned</vt:lpstr>
      <vt:lpstr>Following Acts 2,  Scripture Looks Back at a Kingdom Already Established</vt:lpstr>
      <vt:lpstr>Following Acts 2,  Scripture Looks Back at a Kingdom Already Established</vt:lpstr>
      <vt:lpstr>Acts 2 Is the Hub of the King  and the Kingdom in the Bible</vt:lpstr>
      <vt:lpstr>Acts 2 Is the Hub of the King  and the Kingdom in the Bible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34</cp:revision>
  <dcterms:created xsi:type="dcterms:W3CDTF">2017-05-09T21:38:34Z</dcterms:created>
  <dcterms:modified xsi:type="dcterms:W3CDTF">2017-05-28T12:43:05Z</dcterms:modified>
</cp:coreProperties>
</file>