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in the Old Testament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was present and active in the creation (Gen. 1:2)</a:t>
            </a:r>
          </a:p>
          <a:p>
            <a:r>
              <a:rPr lang="en-US" dirty="0" smtClean="0"/>
              <a:t>“</a:t>
            </a:r>
            <a:r>
              <a:rPr lang="en-US" dirty="0"/>
              <a:t>The Spirit of God” “filled” certain men with special abilities (which they did not possess before), in order to be used by God to build His tabernacle (Ex. 31:1-11; 35:30-35).</a:t>
            </a:r>
          </a:p>
          <a:p>
            <a:r>
              <a:rPr lang="en-US" dirty="0" smtClean="0"/>
              <a:t>“</a:t>
            </a:r>
            <a:r>
              <a:rPr lang="en-US" dirty="0"/>
              <a:t>The Spirit of God” instructed Israel through the prophets (Neh. 9:20, 30; 2 Sam. 23:2; 2 Pet. 1:20-21)</a:t>
            </a:r>
          </a:p>
          <a:p>
            <a:r>
              <a:rPr lang="en-US" dirty="0" smtClean="0"/>
              <a:t>Joel </a:t>
            </a:r>
            <a:r>
              <a:rPr lang="en-US" dirty="0"/>
              <a:t>prophesied of the Spirit’s power-filled and abundant work in those early days of the </a:t>
            </a:r>
            <a:r>
              <a:rPr lang="en-US" dirty="0" smtClean="0"/>
              <a:t>church</a:t>
            </a:r>
            <a:r>
              <a:rPr lang="en-US" dirty="0"/>
              <a:t> </a:t>
            </a:r>
            <a:r>
              <a:rPr lang="en-US" dirty="0" smtClean="0"/>
              <a:t>(Joel 2:28-32)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Promised the Coming of the Holy </a:t>
            </a:r>
            <a:r>
              <a:rPr lang="en-US" dirty="0" smtClean="0"/>
              <a:t>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promise was made to the apostles (“you” in Acts 1:4, 5, 8; Luke 24:49; John 14-16).</a:t>
            </a:r>
          </a:p>
          <a:p>
            <a:r>
              <a:rPr lang="en-US" dirty="0" smtClean="0"/>
              <a:t>Jesus </a:t>
            </a:r>
            <a:r>
              <a:rPr lang="en-US" dirty="0"/>
              <a:t>referenced “the Promise of the Father” (1:4; </a:t>
            </a:r>
            <a:r>
              <a:rPr lang="en-US" dirty="0" smtClean="0"/>
              <a:t>Luke </a:t>
            </a:r>
            <a:r>
              <a:rPr lang="en-US" dirty="0"/>
              <a:t>24:49). </a:t>
            </a:r>
          </a:p>
          <a:p>
            <a:r>
              <a:rPr lang="en-US" dirty="0" smtClean="0"/>
              <a:t>Jesus </a:t>
            </a:r>
            <a:r>
              <a:rPr lang="en-US" dirty="0"/>
              <a:t>referenced promises “you have heard from Me” (</a:t>
            </a:r>
            <a:r>
              <a:rPr lang="en-US" dirty="0" smtClean="0"/>
              <a:t>1:4; John </a:t>
            </a:r>
            <a:r>
              <a:rPr lang="en-US" dirty="0"/>
              <a:t>14:16-17, 25-26; 15:26; </a:t>
            </a:r>
            <a:r>
              <a:rPr lang="en-US" dirty="0" smtClean="0"/>
              <a:t>16:7-13).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detailed the manner of the Holy Spirit’s coming (1:5).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You shall be baptized with the Holy Spirit” (</a:t>
            </a:r>
            <a:r>
              <a:rPr lang="en-US" dirty="0" smtClean="0"/>
              <a:t>1:5; Matt</a:t>
            </a:r>
            <a:r>
              <a:rPr lang="en-US" dirty="0"/>
              <a:t>. 3:11).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You shall receive power when the Holy Spirit has </a:t>
            </a:r>
            <a:r>
              <a:rPr lang="en-US" dirty="0" smtClean="0"/>
              <a:t>come…” </a:t>
            </a:r>
            <a:r>
              <a:rPr lang="en-US" dirty="0"/>
              <a:t>(1:8).</a:t>
            </a:r>
          </a:p>
          <a:p>
            <a:r>
              <a:rPr lang="en-US" dirty="0" smtClean="0"/>
              <a:t>Jesus </a:t>
            </a:r>
            <a:r>
              <a:rPr lang="en-US" dirty="0"/>
              <a:t>detailed the place and time of the Holy Spirit’s coming (1:5-6).</a:t>
            </a:r>
          </a:p>
          <a:p>
            <a:r>
              <a:rPr lang="en-US" dirty="0" smtClean="0"/>
              <a:t>Jesus </a:t>
            </a:r>
            <a:r>
              <a:rPr lang="en-US" dirty="0"/>
              <a:t>detailed the purpose for the Holy Spirit’s coming on the apostles (1:8).</a:t>
            </a:r>
          </a:p>
        </p:txBody>
      </p:sp>
    </p:spTree>
    <p:extLst>
      <p:ext uri="{BB962C8B-B14F-4D97-AF65-F5344CB8AC3E}">
        <p14:creationId xmlns:p14="http://schemas.microsoft.com/office/powerpoint/2010/main" val="997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with Power, </a:t>
            </a:r>
            <a:r>
              <a:rPr lang="en-US" dirty="0" smtClean="0"/>
              <a:t>As </a:t>
            </a:r>
            <a:r>
              <a:rPr lang="en-US" dirty="0"/>
              <a:t>Promised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on the apostles in Acts 2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grammar of 1:26-2:4 makes this clear.</a:t>
            </a:r>
          </a:p>
          <a:p>
            <a:pPr lvl="1"/>
            <a:r>
              <a:rPr lang="en-US" dirty="0" smtClean="0"/>
              <a:t>Peter </a:t>
            </a:r>
            <a:r>
              <a:rPr lang="en-US" dirty="0"/>
              <a:t>stood up with “the eleven” </a:t>
            </a:r>
            <a:r>
              <a:rPr lang="en-US" dirty="0" smtClean="0"/>
              <a:t>(</a:t>
            </a:r>
            <a:r>
              <a:rPr lang="en-US" dirty="0"/>
              <a:t>2:14-15, 6-14).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Jews who were pricked in the heart </a:t>
            </a:r>
            <a:r>
              <a:rPr lang="en-US" dirty="0" smtClean="0"/>
              <a:t>cried </a:t>
            </a:r>
            <a:r>
              <a:rPr lang="en-US" dirty="0"/>
              <a:t>out to “Peter and the rest of the apostles” (2:37).</a:t>
            </a:r>
          </a:p>
        </p:txBody>
      </p:sp>
    </p:spTree>
    <p:extLst>
      <p:ext uri="{BB962C8B-B14F-4D97-AF65-F5344CB8AC3E}">
        <p14:creationId xmlns:p14="http://schemas.microsoft.com/office/powerpoint/2010/main" val="23585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with Power, </a:t>
            </a:r>
            <a:r>
              <a:rPr lang="en-US" dirty="0" smtClean="0"/>
              <a:t>As </a:t>
            </a:r>
            <a:r>
              <a:rPr lang="en-US" dirty="0"/>
              <a:t>Promised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apostles were baptized with the Holy Spirit (2:2-4)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had promised they would be baptized with the Spirit (Acts 1:5; 11:15-16)</a:t>
            </a:r>
          </a:p>
          <a:p>
            <a:pPr lvl="1"/>
            <a:r>
              <a:rPr lang="en-US" dirty="0" smtClean="0"/>
              <a:t>Something </a:t>
            </a:r>
            <a:r>
              <a:rPr lang="en-US" dirty="0"/>
              <a:t>was </a:t>
            </a:r>
            <a:r>
              <a:rPr lang="en-US" i="1" dirty="0"/>
              <a:t>heard</a:t>
            </a:r>
            <a:r>
              <a:rPr lang="en-US" dirty="0"/>
              <a:t> – “a sound from heaven as of a rushing mighty wind” (2:2)</a:t>
            </a:r>
          </a:p>
          <a:p>
            <a:pPr lvl="1"/>
            <a:r>
              <a:rPr lang="en-US" dirty="0" smtClean="0"/>
              <a:t>Something </a:t>
            </a:r>
            <a:r>
              <a:rPr lang="en-US" dirty="0"/>
              <a:t>was </a:t>
            </a:r>
            <a:r>
              <a:rPr lang="en-US" i="1" dirty="0"/>
              <a:t>seen</a:t>
            </a:r>
            <a:r>
              <a:rPr lang="en-US" dirty="0"/>
              <a:t> – “there appeared to them divided tongues, as of fire, and one sat upon each of them” (2:3)</a:t>
            </a:r>
          </a:p>
          <a:p>
            <a:pPr lvl="1"/>
            <a:r>
              <a:rPr lang="en-US" dirty="0" smtClean="0"/>
              <a:t>Something </a:t>
            </a:r>
            <a:r>
              <a:rPr lang="en-US" dirty="0"/>
              <a:t>was </a:t>
            </a:r>
            <a:r>
              <a:rPr lang="en-US" i="1" dirty="0"/>
              <a:t>done</a:t>
            </a:r>
            <a:r>
              <a:rPr lang="en-US" dirty="0"/>
              <a:t> –  </a:t>
            </a:r>
            <a:r>
              <a:rPr lang="en-US" dirty="0" smtClean="0"/>
              <a:t>“They </a:t>
            </a:r>
            <a:r>
              <a:rPr lang="en-US" dirty="0"/>
              <a:t>were all filled with the Holy Spirit and began to speak with other tongues as the Spirit gave them utterance” (2:4)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apostles began to speak real, human languages they had never learned (2:6, 8, 11)</a:t>
            </a:r>
          </a:p>
          <a:p>
            <a:pPr lvl="1"/>
            <a:r>
              <a:rPr lang="en-US" dirty="0" smtClean="0"/>
              <a:t>Baptism </a:t>
            </a:r>
            <a:r>
              <a:rPr lang="en-US" dirty="0"/>
              <a:t>of the Holy Spirit occurred only one other time (the Gentiles in Acts 10</a:t>
            </a:r>
            <a:r>
              <a:rPr lang="en-US" dirty="0" smtClean="0"/>
              <a:t>) (11:15-17; 10:45-46)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with Power, </a:t>
            </a:r>
            <a:r>
              <a:rPr lang="en-US" dirty="0" smtClean="0"/>
              <a:t>As </a:t>
            </a:r>
            <a:r>
              <a:rPr lang="en-US" dirty="0"/>
              <a:t>Promised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as promised to fulfill God’s will</a:t>
            </a:r>
          </a:p>
          <a:p>
            <a:pPr lvl="1"/>
            <a:r>
              <a:rPr lang="en-US" dirty="0" smtClean="0"/>
              <a:t>Peter </a:t>
            </a:r>
            <a:r>
              <a:rPr lang="en-US" dirty="0"/>
              <a:t>affirmed, “But </a:t>
            </a:r>
            <a:r>
              <a:rPr lang="en-US" u="sng" dirty="0"/>
              <a:t>this is what</a:t>
            </a:r>
            <a:r>
              <a:rPr lang="en-US" dirty="0"/>
              <a:t> was spoken by the prophet Joel” (2:16; cf. Joel 2:28-32)</a:t>
            </a:r>
          </a:p>
          <a:p>
            <a:pPr lvl="1"/>
            <a:r>
              <a:rPr lang="en-US" dirty="0" smtClean="0"/>
              <a:t>Jesus</a:t>
            </a:r>
            <a:r>
              <a:rPr lang="en-US" dirty="0"/>
              <a:t>, now at the right hand of God exalted, had “received from the Father the promise of the Holy Spirit” and had “poured out </a:t>
            </a:r>
            <a:r>
              <a:rPr lang="en-US" u="sng" dirty="0"/>
              <a:t>this which</a:t>
            </a:r>
            <a:r>
              <a:rPr lang="en-US" dirty="0"/>
              <a:t> you now see and hear” (2:33)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pouring forth the Holy Spirit fulfilled the words of David, “For David did not ascend into the heavens, but he says himself: ‘The LORD said to my Lord, “Sit at My right hand, Till I make Your enemies Your footstool”’” (2:34-35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Jesus is Lord and Christ, and “in His name” salvation is to be received by all who </a:t>
            </a:r>
            <a:r>
              <a:rPr lang="en-US" dirty="0" smtClean="0"/>
              <a:t>obey (2:38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14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Came with Power, </a:t>
            </a:r>
            <a:r>
              <a:rPr lang="en-US" dirty="0" smtClean="0"/>
              <a:t>As </a:t>
            </a:r>
            <a:r>
              <a:rPr lang="en-US" dirty="0"/>
              <a:t>Promised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coming of the Holy Spirit gave “utterance” to the apostles (</a:t>
            </a:r>
            <a:r>
              <a:rPr lang="en-US" dirty="0" smtClean="0"/>
              <a:t>2:4; 1 Cor. 2:11-14)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coming of the Holy Spirit enabled the apostles to confirm their inspired message with miracles, wonders and signs (Mark 16:20; Heb. 2:1-4)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speaking in tongues was evidence of that (Acts 2:4-21)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healing the sick was evidence of that (Acts 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imparting of miraculous gifts of the Spirit upon disciples (Acts </a:t>
            </a:r>
            <a:r>
              <a:rPr lang="en-US" dirty="0" smtClean="0"/>
              <a:t>8:14-19; cf. </a:t>
            </a:r>
            <a:r>
              <a:rPr lang="en-US" smtClean="0"/>
              <a:t>2:17-18)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coming of the Holy Spirit marked the “beginning” of the new age (Acts 11:15-17)</a:t>
            </a:r>
          </a:p>
        </p:txBody>
      </p:sp>
    </p:spTree>
    <p:extLst>
      <p:ext uri="{BB962C8B-B14F-4D97-AF65-F5344CB8AC3E}">
        <p14:creationId xmlns:p14="http://schemas.microsoft.com/office/powerpoint/2010/main" val="3054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Coming of the Holy Spirit in Acts 2 Was Pivotal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three receptions/measures of the Holy Spirit in Scripture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the baptismal measure (Matt. 3:11; John 1:33; Acts 1:5)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the spiritual gifts measure (1 Cor. 12:4-11; Eph. 4:7-14)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the indwelling measure (Acts 2:38; 5:32; 1 Cor. 6:19-20; Rom. 8:9-11)</a:t>
            </a:r>
          </a:p>
          <a:p>
            <a:r>
              <a:rPr lang="en-US" dirty="0" smtClean="0"/>
              <a:t>The </a:t>
            </a:r>
            <a:r>
              <a:rPr lang="en-US" dirty="0"/>
              <a:t>baptismal measure was limited—recorded twice in Scripture (Acts 2 and Acts 10)</a:t>
            </a:r>
          </a:p>
          <a:p>
            <a:r>
              <a:rPr lang="en-US" dirty="0" smtClean="0"/>
              <a:t>The </a:t>
            </a:r>
            <a:r>
              <a:rPr lang="en-US" dirty="0"/>
              <a:t>spiritual gifts measure was limited—until the written Word was “complete” (1 Cor. 13:8-13)</a:t>
            </a:r>
          </a:p>
          <a:p>
            <a:r>
              <a:rPr lang="en-US" dirty="0" smtClean="0"/>
              <a:t>The </a:t>
            </a:r>
            <a:r>
              <a:rPr lang="en-US" dirty="0"/>
              <a:t>indwelling measure is promised to converts until the end of time (Acts 2:38-39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Without </a:t>
            </a:r>
            <a:r>
              <a:rPr lang="en-US" dirty="0"/>
              <a:t>Acts 2, the Holy Spirit would have no place in New Testament Christianity </a:t>
            </a:r>
          </a:p>
        </p:txBody>
      </p:sp>
    </p:spTree>
    <p:extLst>
      <p:ext uri="{BB962C8B-B14F-4D97-AF65-F5344CB8AC3E}">
        <p14:creationId xmlns:p14="http://schemas.microsoft.com/office/powerpoint/2010/main" val="24510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886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Holy Spirit in the Old Testament </vt:lpstr>
      <vt:lpstr>Jesus Promised the Coming of the Holy Spirit</vt:lpstr>
      <vt:lpstr>The Holy Spirit Came with Power, As Promised</vt:lpstr>
      <vt:lpstr>The Holy Spirit Came with Power, As Promised</vt:lpstr>
      <vt:lpstr>The Holy Spirit Came with Power, As Promised</vt:lpstr>
      <vt:lpstr>The Holy Spirit Came with Power, As Promised</vt:lpstr>
      <vt:lpstr>The Coming of the Holy Spirit in Acts 2 Was Pivotal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2017-05-09T21:38:34Z</dcterms:created>
  <dcterms:modified xsi:type="dcterms:W3CDTF">2017-05-21T12:38:13Z</dcterms:modified>
</cp:coreProperties>
</file>