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1" r:id="rId4"/>
    <p:sldId id="259" r:id="rId5"/>
    <p:sldId id="260" r:id="rId6"/>
    <p:sldId id="263" r:id="rId7"/>
    <p:sldId id="265" r:id="rId8"/>
    <p:sldId id="262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7" d="100"/>
          <a:sy n="97" d="100"/>
        </p:scale>
        <p:origin x="1548" y="84"/>
      </p:cViewPr>
      <p:guideLst/>
    </p:cSldViewPr>
  </p:slideViewPr>
  <p:outlineViewPr>
    <p:cViewPr>
      <p:scale>
        <a:sx n="33" d="100"/>
        <a:sy n="33" d="100"/>
      </p:scale>
      <p:origin x="0" y="-111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C803-2C7C-4A95-94C7-D11A5B94BAC9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52DC7-5D28-4BF9-B0ED-6EFA4382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1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52DC7-5D28-4BF9-B0ED-6EFA438287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52DC7-5D28-4BF9-B0ED-6EFA438287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1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BE4A-26D5-4430-8602-6B53D775C1D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5"/>
            </a:pPr>
            <a:r>
              <a:rPr lang="en-US" sz="4000" dirty="0" smtClean="0">
                <a:solidFill>
                  <a:schemeClr val="bg1"/>
                </a:solidFill>
              </a:rPr>
              <a:t>Solomon’s Sin 11:1-43</a:t>
            </a:r>
            <a:endParaRPr lang="en-US" sz="4000" dirty="0">
              <a:solidFill>
                <a:schemeClr val="bg1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Solomon’s transgressions 11:1-13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Solomon’s troubles 11:14-40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death of Solomon 11:41-43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The division of the kingdom 1 Kings 12:1-33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request of Israel 12:1-5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recommendations of the counselors 12:6-11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reply of </a:t>
            </a:r>
            <a:r>
              <a:rPr lang="en-US" sz="3200" dirty="0" err="1" smtClean="0">
                <a:solidFill>
                  <a:schemeClr val="bg1"/>
                </a:solidFill>
              </a:rPr>
              <a:t>Rehoboam</a:t>
            </a:r>
            <a:r>
              <a:rPr lang="en-US" sz="3200" dirty="0" smtClean="0">
                <a:solidFill>
                  <a:schemeClr val="bg1"/>
                </a:solidFill>
              </a:rPr>
              <a:t> 12:12-15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rebellion of Israel 12:16-20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response of </a:t>
            </a:r>
            <a:r>
              <a:rPr lang="en-US" sz="3200" dirty="0" err="1" smtClean="0">
                <a:solidFill>
                  <a:schemeClr val="bg1"/>
                </a:solidFill>
              </a:rPr>
              <a:t>Rehohboam</a:t>
            </a:r>
            <a:r>
              <a:rPr lang="en-US" sz="3200" dirty="0" smtClean="0">
                <a:solidFill>
                  <a:schemeClr val="bg1"/>
                </a:solidFill>
              </a:rPr>
              <a:t> 12:21-24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apostasy of Israel 12:25-33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35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3600" dirty="0" smtClean="0">
                <a:solidFill>
                  <a:schemeClr val="bg1"/>
                </a:solidFill>
              </a:rPr>
              <a:t>Jeroboam and the Prophets 2 Kings 13-14:20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man of God to Jeroboam 13:1-32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Jeroboam does not turn from evil 13:33-34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Prophecy against Jeroboam 14:1-20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54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3"/>
            </a:pPr>
            <a:r>
              <a:rPr lang="en-US" sz="3600" dirty="0" smtClean="0">
                <a:solidFill>
                  <a:schemeClr val="bg1"/>
                </a:solidFill>
              </a:rPr>
              <a:t>History of Succession 1 Kings 14:21-16:34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first three kings of Judah 14:21-15:24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Rehoboam</a:t>
            </a:r>
            <a:r>
              <a:rPr lang="en-US" sz="2800" dirty="0" smtClean="0">
                <a:solidFill>
                  <a:schemeClr val="bg1"/>
                </a:solidFill>
              </a:rPr>
              <a:t> 14:21-31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Abijam</a:t>
            </a:r>
            <a:r>
              <a:rPr lang="en-US" sz="2800" dirty="0" smtClean="0">
                <a:solidFill>
                  <a:schemeClr val="bg1"/>
                </a:solidFill>
              </a:rPr>
              <a:t> 15:1-8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Asa 15:9-24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67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Six kings of Israel 15:25-16:34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Nadab’s</a:t>
            </a:r>
            <a:r>
              <a:rPr lang="en-US" sz="2800" dirty="0" smtClean="0">
                <a:solidFill>
                  <a:schemeClr val="bg1"/>
                </a:solidFill>
              </a:rPr>
              <a:t> short rule and succession 15:25-31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War between Israel and Judah 15:32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Baasha</a:t>
            </a:r>
            <a:r>
              <a:rPr lang="en-US" sz="2800" dirty="0" smtClean="0">
                <a:solidFill>
                  <a:schemeClr val="bg1"/>
                </a:solidFill>
              </a:rPr>
              <a:t> 15:33-16:5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Elah</a:t>
            </a:r>
            <a:r>
              <a:rPr lang="en-US" sz="2800" dirty="0" smtClean="0">
                <a:solidFill>
                  <a:schemeClr val="bg1"/>
                </a:solidFill>
              </a:rPr>
              <a:t> 16:6-14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Zimri</a:t>
            </a:r>
            <a:r>
              <a:rPr lang="en-US" sz="2800" dirty="0" smtClean="0">
                <a:solidFill>
                  <a:schemeClr val="bg1"/>
                </a:solidFill>
              </a:rPr>
              <a:t> 16:15-20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Omri</a:t>
            </a:r>
            <a:r>
              <a:rPr lang="en-US" sz="2800" dirty="0" smtClean="0">
                <a:solidFill>
                  <a:schemeClr val="bg1"/>
                </a:solidFill>
              </a:rPr>
              <a:t> 16:21-28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Ahab made king 16:29-34</a:t>
            </a:r>
          </a:p>
          <a:p>
            <a:pPr marL="971550" lvl="1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44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</a:t>
            </a:r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Kingdom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UcPeriod" startAt="4"/>
            </a:pPr>
            <a:r>
              <a:rPr lang="en-US" sz="3200" dirty="0" smtClean="0">
                <a:solidFill>
                  <a:schemeClr val="bg1"/>
                </a:solidFill>
              </a:rPr>
              <a:t>The work of Elijah 17:1 – 2 Kings 2:14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Elijah Fed by the ravens 17:1-6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widow at </a:t>
            </a:r>
            <a:r>
              <a:rPr lang="en-US" sz="2800" dirty="0" err="1" smtClean="0">
                <a:solidFill>
                  <a:schemeClr val="bg1"/>
                </a:solidFill>
              </a:rPr>
              <a:t>Zeraphath</a:t>
            </a:r>
            <a:r>
              <a:rPr lang="en-US" sz="2800" dirty="0" smtClean="0">
                <a:solidFill>
                  <a:schemeClr val="bg1"/>
                </a:solidFill>
              </a:rPr>
              <a:t> 17:7-24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Elijah and Obadiah 18:1-16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Elijah on Mt Carmel 18:17-46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Elijah flees to </a:t>
            </a:r>
            <a:r>
              <a:rPr lang="en-US" sz="2800" dirty="0" err="1" smtClean="0">
                <a:solidFill>
                  <a:schemeClr val="bg1"/>
                </a:solidFill>
              </a:rPr>
              <a:t>Horeb</a:t>
            </a:r>
            <a:r>
              <a:rPr lang="en-US" sz="2800" dirty="0" smtClean="0">
                <a:solidFill>
                  <a:schemeClr val="bg1"/>
                </a:solidFill>
              </a:rPr>
              <a:t> 19:1-9a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Lord appears to Elijah 19:9b-18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call of Elisha 19:19-21</a:t>
            </a:r>
          </a:p>
          <a:p>
            <a:pPr marL="1428750" lvl="2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2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95262"/>
            <a:ext cx="8667750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52399"/>
            <a:ext cx="8715375" cy="65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 startAt="8"/>
            </a:pPr>
            <a:r>
              <a:rPr lang="en-US" sz="2800" dirty="0" smtClean="0">
                <a:solidFill>
                  <a:schemeClr val="bg1"/>
                </a:solidFill>
              </a:rPr>
              <a:t>Ben-</a:t>
            </a:r>
            <a:r>
              <a:rPr lang="en-US" sz="2800" dirty="0" err="1" smtClean="0">
                <a:solidFill>
                  <a:schemeClr val="bg1"/>
                </a:solidFill>
              </a:rPr>
              <a:t>Hadad</a:t>
            </a:r>
            <a:r>
              <a:rPr lang="en-US" sz="2800" dirty="0" smtClean="0">
                <a:solidFill>
                  <a:schemeClr val="bg1"/>
                </a:solidFill>
              </a:rPr>
              <a:t> Attacks Samaria 20:1-12</a:t>
            </a:r>
          </a:p>
          <a:p>
            <a:pPr marL="1428750" lvl="2" indent="-514350">
              <a:buFont typeface="+mj-lt"/>
              <a:buAutoNum type="arabicPeriod" startAt="8"/>
            </a:pPr>
            <a:r>
              <a:rPr lang="en-US" sz="2800" dirty="0" smtClean="0">
                <a:solidFill>
                  <a:schemeClr val="bg1"/>
                </a:solidFill>
              </a:rPr>
              <a:t>Ahab defeats Ben-</a:t>
            </a:r>
            <a:r>
              <a:rPr lang="en-US" sz="2800" dirty="0" err="1" smtClean="0">
                <a:solidFill>
                  <a:schemeClr val="bg1"/>
                </a:solidFill>
              </a:rPr>
              <a:t>Hadad</a:t>
            </a:r>
            <a:r>
              <a:rPr lang="en-US" sz="2800" dirty="0" smtClean="0">
                <a:solidFill>
                  <a:schemeClr val="bg1"/>
                </a:solidFill>
              </a:rPr>
              <a:t> 20:13-34</a:t>
            </a:r>
          </a:p>
          <a:p>
            <a:pPr marL="1428750" lvl="2" indent="-514350">
              <a:buFont typeface="+mj-lt"/>
              <a:buAutoNum type="arabicPeriod" startAt="8"/>
            </a:pPr>
            <a:r>
              <a:rPr lang="en-US" sz="2800" dirty="0" smtClean="0">
                <a:solidFill>
                  <a:schemeClr val="bg1"/>
                </a:solidFill>
              </a:rPr>
              <a:t>A prophet condemns Ahab 20:35-43</a:t>
            </a:r>
          </a:p>
          <a:p>
            <a:pPr marL="1428750" lvl="2" indent="-514350">
              <a:buFont typeface="+mj-lt"/>
              <a:buAutoNum type="arabicPeriod" startAt="8"/>
            </a:pPr>
            <a:r>
              <a:rPr lang="en-US" sz="2800" dirty="0" err="1" smtClean="0">
                <a:solidFill>
                  <a:schemeClr val="bg1"/>
                </a:solidFill>
              </a:rPr>
              <a:t>Naboth’s</a:t>
            </a:r>
            <a:r>
              <a:rPr lang="en-US" sz="2800" dirty="0" smtClean="0">
                <a:solidFill>
                  <a:schemeClr val="bg1"/>
                </a:solidFill>
              </a:rPr>
              <a:t> vineyard 21:1-29</a:t>
            </a:r>
          </a:p>
          <a:p>
            <a:pPr marL="1428750" lvl="2" indent="-514350">
              <a:buFont typeface="+mj-lt"/>
              <a:buAutoNum type="arabicPeriod" startAt="8"/>
            </a:pPr>
            <a:r>
              <a:rPr lang="en-US" sz="2800" dirty="0" smtClean="0">
                <a:solidFill>
                  <a:schemeClr val="bg1"/>
                </a:solidFill>
              </a:rPr>
              <a:t>Micaiah prophesies against Ahab 22:1-28</a:t>
            </a:r>
          </a:p>
          <a:p>
            <a:pPr marL="1428750" lvl="2" indent="-514350">
              <a:buFont typeface="+mj-lt"/>
              <a:buAutoNum type="arabicPeriod" startAt="8"/>
            </a:pPr>
            <a:r>
              <a:rPr lang="en-US" sz="2800" dirty="0" smtClean="0">
                <a:solidFill>
                  <a:schemeClr val="bg1"/>
                </a:solidFill>
              </a:rPr>
              <a:t>Ahab killed in </a:t>
            </a:r>
            <a:r>
              <a:rPr lang="en-US" sz="2800" dirty="0" err="1" smtClean="0">
                <a:solidFill>
                  <a:schemeClr val="bg1"/>
                </a:solidFill>
              </a:rPr>
              <a:t>Ramoth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Gilead 22:29-40</a:t>
            </a:r>
          </a:p>
          <a:p>
            <a:pPr marL="1428750" lvl="2" indent="-514350">
              <a:buFont typeface="+mj-lt"/>
              <a:buAutoNum type="arabicPeriod" startAt="8"/>
            </a:pPr>
            <a:r>
              <a:rPr lang="en-US" sz="2800" dirty="0" err="1" smtClean="0">
                <a:solidFill>
                  <a:schemeClr val="bg1"/>
                </a:solidFill>
              </a:rPr>
              <a:t>Jehosaphat</a:t>
            </a:r>
            <a:r>
              <a:rPr lang="en-US" sz="2800" dirty="0" smtClean="0">
                <a:solidFill>
                  <a:schemeClr val="bg1"/>
                </a:solidFill>
              </a:rPr>
              <a:t> king of Judah 22:41-50</a:t>
            </a:r>
          </a:p>
          <a:p>
            <a:pPr marL="1428750" lvl="2" indent="-514350">
              <a:buFont typeface="+mj-lt"/>
              <a:buAutoNum type="arabicPeriod" startAt="8"/>
            </a:pPr>
            <a:r>
              <a:rPr lang="en-US" sz="2800" dirty="0" err="1" smtClean="0">
                <a:solidFill>
                  <a:schemeClr val="bg1"/>
                </a:solidFill>
              </a:rPr>
              <a:t>Ahaziah</a:t>
            </a:r>
            <a:r>
              <a:rPr lang="en-US" sz="2800" dirty="0" smtClean="0">
                <a:solidFill>
                  <a:schemeClr val="bg1"/>
                </a:solidFill>
              </a:rPr>
              <a:t> king of Israel 22:51-53</a:t>
            </a:r>
          </a:p>
          <a:p>
            <a:pPr marL="1428750" lvl="2" indent="-514350">
              <a:buFont typeface="+mj-lt"/>
              <a:buAutoNum type="arabicPeriod" startAt="8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1428750" lvl="2" indent="-514350">
              <a:buFont typeface="+mj-lt"/>
              <a:buAutoNum type="arabicPeriod" startAt="8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lphaUcPeriod" startAt="4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lphaUcPeriod" startAt="4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099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 name:</a:t>
            </a:r>
          </a:p>
          <a:p>
            <a:pPr marL="0" indent="0">
              <a:buNone/>
            </a:pPr>
            <a:r>
              <a:rPr lang="en-US" sz="4000" u="sng" dirty="0" smtClean="0">
                <a:solidFill>
                  <a:schemeClr val="bg1"/>
                </a:solidFill>
              </a:rPr>
              <a:t>Hebrews</a:t>
            </a:r>
            <a:r>
              <a:rPr lang="en-US" sz="4000" dirty="0" smtClean="0">
                <a:solidFill>
                  <a:schemeClr val="bg1"/>
                </a:solidFill>
              </a:rPr>
              <a:t> called the books Samuel and Kings. Two books placed with the prophets as they are works of prophets.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Greek</a:t>
            </a:r>
            <a:r>
              <a:rPr lang="en-US" sz="4000" dirty="0" smtClean="0">
                <a:solidFill>
                  <a:schemeClr val="bg1"/>
                </a:solidFill>
              </a:rPr>
              <a:t> they are 1, 2, 3 and 4 Kingdoms.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Latin</a:t>
            </a:r>
            <a:r>
              <a:rPr lang="en-US" sz="4000" dirty="0" smtClean="0">
                <a:solidFill>
                  <a:schemeClr val="bg1"/>
                </a:solidFill>
              </a:rPr>
              <a:t> 1, 2, 3 and 4 Kings.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English</a:t>
            </a:r>
            <a:r>
              <a:rPr lang="en-US" sz="4000" dirty="0" smtClean="0">
                <a:solidFill>
                  <a:schemeClr val="bg1"/>
                </a:solidFill>
              </a:rPr>
              <a:t> 1 &amp; 2 Samuel, 1 &amp; 2 Kings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 &amp; 2 Kings: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Coincide with 2 Chronicles.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Covers a period of 386 years.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Solomon’s reign: 40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Divided kingdom: 210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Judah alone: 136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Jeremiah is the author of Kings writing between 560 and 539 BC.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34467"/>
            <a:ext cx="8869577" cy="11918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78" y="1471399"/>
            <a:ext cx="8869577" cy="5267152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Solomon’s Reign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1-11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Kingdom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12 – 2 Kings 17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Judah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       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18-25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8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The Beginning of Rule 1:1 – 3:3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Coronation 1:1-53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conspiracy of </a:t>
            </a:r>
            <a:r>
              <a:rPr lang="en-US" sz="2800" dirty="0" err="1" smtClean="0">
                <a:solidFill>
                  <a:schemeClr val="bg1"/>
                </a:solidFill>
              </a:rPr>
              <a:t>Adonijah</a:t>
            </a:r>
            <a:r>
              <a:rPr lang="en-US" sz="2800" dirty="0" smtClean="0">
                <a:solidFill>
                  <a:schemeClr val="bg1"/>
                </a:solidFill>
              </a:rPr>
              <a:t> 1:1-10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countermeasures of Nathan 1:11-27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coronation of Solomon 1:28-53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Rule Established 2:1-3:3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David’s last council 2:1-12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Adonijah’s</a:t>
            </a:r>
            <a:r>
              <a:rPr lang="en-US" sz="2800" dirty="0" smtClean="0">
                <a:solidFill>
                  <a:schemeClr val="bg1"/>
                </a:solidFill>
              </a:rPr>
              <a:t> second conspiracy 2:13-35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Shimei’s</a:t>
            </a:r>
            <a:r>
              <a:rPr lang="en-US" sz="2800" dirty="0" smtClean="0">
                <a:solidFill>
                  <a:schemeClr val="bg1"/>
                </a:solidFill>
              </a:rPr>
              <a:t> death 2:36-46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Intro to Solomon’s reign 3:1-3</a:t>
            </a:r>
          </a:p>
        </p:txBody>
      </p:sp>
    </p:spTree>
    <p:extLst>
      <p:ext uri="{BB962C8B-B14F-4D97-AF65-F5344CB8AC3E}">
        <p14:creationId xmlns:p14="http://schemas.microsoft.com/office/powerpoint/2010/main" val="6686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4000" dirty="0" smtClean="0">
                <a:solidFill>
                  <a:schemeClr val="bg1"/>
                </a:solidFill>
              </a:rPr>
              <a:t>Solomon’s Wisdom 3:4-4:34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Explanation of Solomon’s wisdom 3:4-15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Demonstration of Wisdom 3:16-28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Wisdom in Administration 4:1-34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officials 4:1-6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Taxation system 4:7-20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extent of his power and rule 4:21-34</a:t>
            </a:r>
          </a:p>
        </p:txBody>
      </p:sp>
    </p:spTree>
    <p:extLst>
      <p:ext uri="{BB962C8B-B14F-4D97-AF65-F5344CB8AC3E}">
        <p14:creationId xmlns:p14="http://schemas.microsoft.com/office/powerpoint/2010/main" val="19533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4000" dirty="0" smtClean="0">
                <a:solidFill>
                  <a:schemeClr val="bg1"/>
                </a:solidFill>
              </a:rPr>
              <a:t>Solomon’s Work 5:1-7:51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Preparations for building the temple 5:1-18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Building and description of the temple 6:1-38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Construction of the Palace complex 7:1-12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Metal work for the temple 7:13-51</a:t>
            </a:r>
          </a:p>
        </p:txBody>
      </p:sp>
    </p:spTree>
    <p:extLst>
      <p:ext uri="{BB962C8B-B14F-4D97-AF65-F5344CB8AC3E}">
        <p14:creationId xmlns:p14="http://schemas.microsoft.com/office/powerpoint/2010/main" val="2213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34467"/>
            <a:ext cx="8869577" cy="11918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First Temple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7810" r="2060" b="9496"/>
          <a:stretch/>
        </p:blipFill>
        <p:spPr>
          <a:xfrm>
            <a:off x="352424" y="1565681"/>
            <a:ext cx="8467726" cy="5035145"/>
          </a:xfrm>
        </p:spPr>
      </p:pic>
    </p:spTree>
    <p:extLst>
      <p:ext uri="{BB962C8B-B14F-4D97-AF65-F5344CB8AC3E}">
        <p14:creationId xmlns:p14="http://schemas.microsoft.com/office/powerpoint/2010/main" val="38425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4"/>
            </a:pPr>
            <a:r>
              <a:rPr lang="en-US" sz="4000" dirty="0" smtClean="0">
                <a:solidFill>
                  <a:schemeClr val="bg1"/>
                </a:solidFill>
              </a:rPr>
              <a:t>Solomon’s Wealth 8:1-10:29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dedication of the temple 8:1-66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revelation to Solomon 9:1-9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glory of Solomon’s kingdom 9:10-28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fame of Solomon 10:1-13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wealth of Solomon 10:14-29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7991</TotalTime>
  <Words>567</Words>
  <Application>Microsoft Office PowerPoint</Application>
  <PresentationFormat>On-screen Show (4:3)</PresentationFormat>
  <Paragraphs>125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BibleScrD</vt:lpstr>
      <vt:lpstr>Calibri</vt:lpstr>
      <vt:lpstr>Calibri Light</vt:lpstr>
      <vt:lpstr>Wingdings</vt:lpstr>
      <vt:lpstr>Office Theme</vt:lpstr>
      <vt:lpstr>PowerPoint Presentation</vt:lpstr>
      <vt:lpstr>Introduction</vt:lpstr>
      <vt:lpstr>Introduction</vt:lpstr>
      <vt:lpstr>Outline</vt:lpstr>
      <vt:lpstr>I. Solomon’s Reign 1-11</vt:lpstr>
      <vt:lpstr>I. Solomon’s Reign 1-11</vt:lpstr>
      <vt:lpstr>I. Solomon’s Reign 1-11</vt:lpstr>
      <vt:lpstr>First Temple</vt:lpstr>
      <vt:lpstr>I. Solomon’s Reign 1-11</vt:lpstr>
      <vt:lpstr>I. Solomon’s Reign 1-11</vt:lpstr>
      <vt:lpstr>II. Divided Kingdom</vt:lpstr>
      <vt:lpstr>II. Divided Kingdom</vt:lpstr>
      <vt:lpstr>II. Divided Kingdom</vt:lpstr>
      <vt:lpstr>II. Divided Kingdom</vt:lpstr>
      <vt:lpstr>II. Divided Kingdom</vt:lpstr>
      <vt:lpstr>PowerPoint Presentation</vt:lpstr>
      <vt:lpstr>PowerPoint Presentation</vt:lpstr>
      <vt:lpstr>II. Divided Kingdom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50</cp:revision>
  <dcterms:created xsi:type="dcterms:W3CDTF">2017-03-14T12:54:49Z</dcterms:created>
  <dcterms:modified xsi:type="dcterms:W3CDTF">2017-05-01T15:15:19Z</dcterms:modified>
</cp:coreProperties>
</file>