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97" d="100"/>
          <a:sy n="97" d="100"/>
        </p:scale>
        <p:origin x="1548" y="78"/>
      </p:cViewPr>
      <p:guideLst/>
    </p:cSldViewPr>
  </p:slideViewPr>
  <p:outlineViewPr>
    <p:cViewPr>
      <p:scale>
        <a:sx n="33" d="100"/>
        <a:sy n="33" d="100"/>
      </p:scale>
      <p:origin x="0" y="-4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0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1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6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0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4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8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BE4A-26D5-4430-8602-6B53D775C1D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BE4A-26D5-4430-8602-6B53D775C1D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882BF-7142-4DA6-83AE-FB8E46CB0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3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2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7" y="469556"/>
            <a:ext cx="9001382" cy="1367481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Introduction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bleScr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7" y="1520824"/>
            <a:ext cx="9001382" cy="527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The name:</a:t>
            </a:r>
          </a:p>
          <a:p>
            <a:pPr marL="0" indent="0">
              <a:buNone/>
            </a:pPr>
            <a:r>
              <a:rPr lang="en-US" sz="4000" u="sng" dirty="0" smtClean="0">
                <a:solidFill>
                  <a:schemeClr val="bg1"/>
                </a:solidFill>
              </a:rPr>
              <a:t>Hebrews</a:t>
            </a:r>
            <a:r>
              <a:rPr lang="en-US" sz="4000" dirty="0" smtClean="0">
                <a:solidFill>
                  <a:schemeClr val="bg1"/>
                </a:solidFill>
              </a:rPr>
              <a:t> called the books Samuel and Kings. Two books placed with the prophets as they are works of prophets.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4000" u="sng" dirty="0" smtClean="0">
                <a:solidFill>
                  <a:schemeClr val="bg1"/>
                </a:solidFill>
              </a:rPr>
              <a:t>Greek</a:t>
            </a:r>
            <a:r>
              <a:rPr lang="en-US" sz="4000" dirty="0" smtClean="0">
                <a:solidFill>
                  <a:schemeClr val="bg1"/>
                </a:solidFill>
              </a:rPr>
              <a:t> they are 1, 2, 3 and 4 Kingdoms.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4000" u="sng" dirty="0" smtClean="0">
                <a:solidFill>
                  <a:schemeClr val="bg1"/>
                </a:solidFill>
              </a:rPr>
              <a:t>Latin</a:t>
            </a:r>
            <a:r>
              <a:rPr lang="en-US" sz="4000" dirty="0" smtClean="0">
                <a:solidFill>
                  <a:schemeClr val="bg1"/>
                </a:solidFill>
              </a:rPr>
              <a:t> 1, 2, 3 and 4 Kings.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In </a:t>
            </a:r>
            <a:r>
              <a:rPr lang="en-US" sz="4000" u="sng" dirty="0" smtClean="0">
                <a:solidFill>
                  <a:schemeClr val="bg1"/>
                </a:solidFill>
              </a:rPr>
              <a:t>English</a:t>
            </a:r>
            <a:r>
              <a:rPr lang="en-US" sz="4000" dirty="0" smtClean="0">
                <a:solidFill>
                  <a:schemeClr val="bg1"/>
                </a:solidFill>
              </a:rPr>
              <a:t> 1 &amp; 2 Samuel, 1 &amp; 2 Kings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7" y="469556"/>
            <a:ext cx="9001382" cy="1367481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Introduction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bleScr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7" y="1520824"/>
            <a:ext cx="9001382" cy="527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1 &amp; 2 Kings: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Coincide with 2 Chronicles.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Covers a period of 386 years.</a:t>
            </a:r>
          </a:p>
          <a:p>
            <a:pPr lvl="1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Solomon’s reign: 40 years</a:t>
            </a:r>
          </a:p>
          <a:p>
            <a:pPr lvl="1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Divided kingdom: 210 years</a:t>
            </a:r>
          </a:p>
          <a:p>
            <a:pPr lvl="1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Judah alone: 136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Jeremiah is the author of Kings writing between 560 and 539 BC.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" y="134467"/>
            <a:ext cx="8869577" cy="11918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78" y="1471399"/>
            <a:ext cx="8869577" cy="5267152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Solomon’s Reign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1-11</a:t>
            </a:r>
          </a:p>
          <a:p>
            <a:pPr marL="571500" indent="-571500">
              <a:buAutoNum type="romanUcPeriod" startAt="2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Divided Kingdom                          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12 – 2 Kings 17</a:t>
            </a:r>
          </a:p>
          <a:p>
            <a:pPr marL="571500" indent="-571500">
              <a:buAutoNum type="romanUcPeriod" startAt="2"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Judah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lone                                 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Kings 18-25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8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5" y="68564"/>
            <a:ext cx="9009620" cy="1325563"/>
          </a:xfrm>
        </p:spPr>
        <p:txBody>
          <a:bodyPr/>
          <a:lstStyle/>
          <a:p>
            <a:r>
              <a:rPr lang="en-US" sz="7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bleScrD" pitchFamily="2" charset="0"/>
              </a:rPr>
              <a:t>I. Solomon’s Reign 1-11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520825"/>
            <a:ext cx="9009620" cy="5258916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600" dirty="0" smtClean="0">
                <a:solidFill>
                  <a:schemeClr val="bg1"/>
                </a:solidFill>
              </a:rPr>
              <a:t>The Beginning of Rule 1:1 – 3:3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Solomon’s Coronation 1:1-53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conspiracy of </a:t>
            </a:r>
            <a:r>
              <a:rPr lang="en-US" sz="2800" dirty="0" err="1" smtClean="0">
                <a:solidFill>
                  <a:schemeClr val="bg1"/>
                </a:solidFill>
              </a:rPr>
              <a:t>Adonijah</a:t>
            </a:r>
            <a:r>
              <a:rPr lang="en-US" sz="2800" dirty="0" smtClean="0">
                <a:solidFill>
                  <a:schemeClr val="bg1"/>
                </a:solidFill>
              </a:rPr>
              <a:t> 1:1-10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countermeasures of Nathan 1:11-27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The coronation of Solomon 1:28-53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Solomon’s Rule Established 2:1-3:3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David’s last council 2:1-12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Adonijah’s</a:t>
            </a:r>
            <a:r>
              <a:rPr lang="en-US" sz="2800" dirty="0" smtClean="0">
                <a:solidFill>
                  <a:schemeClr val="bg1"/>
                </a:solidFill>
              </a:rPr>
              <a:t> second conspiracy 2:13-35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err="1" smtClean="0">
                <a:solidFill>
                  <a:schemeClr val="bg1"/>
                </a:solidFill>
              </a:rPr>
              <a:t>Shimei’s</a:t>
            </a:r>
            <a:r>
              <a:rPr lang="en-US" sz="2800" dirty="0" smtClean="0">
                <a:solidFill>
                  <a:schemeClr val="bg1"/>
                </a:solidFill>
              </a:rPr>
              <a:t> death 2:36-46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 smtClean="0">
                <a:solidFill>
                  <a:schemeClr val="bg1"/>
                </a:solidFill>
              </a:rPr>
              <a:t>Intro to Solomon’s reign 3:1-3</a:t>
            </a:r>
          </a:p>
        </p:txBody>
      </p:sp>
    </p:spTree>
    <p:extLst>
      <p:ext uri="{BB962C8B-B14F-4D97-AF65-F5344CB8AC3E}">
        <p14:creationId xmlns:p14="http://schemas.microsoft.com/office/powerpoint/2010/main" val="6686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181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BibleScrD</vt:lpstr>
      <vt:lpstr>Calibri</vt:lpstr>
      <vt:lpstr>Calibri Light</vt:lpstr>
      <vt:lpstr>Wingdings</vt:lpstr>
      <vt:lpstr>Office Theme</vt:lpstr>
      <vt:lpstr>PowerPoint Presentation</vt:lpstr>
      <vt:lpstr>Introduction</vt:lpstr>
      <vt:lpstr>Introduction</vt:lpstr>
      <vt:lpstr>Outline</vt:lpstr>
      <vt:lpstr>I. Solomon’s Reign 1-11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Cindy Nelson</cp:lastModifiedBy>
  <cp:revision>18</cp:revision>
  <dcterms:created xsi:type="dcterms:W3CDTF">2017-03-14T12:54:49Z</dcterms:created>
  <dcterms:modified xsi:type="dcterms:W3CDTF">2017-03-20T13:45:39Z</dcterms:modified>
</cp:coreProperties>
</file>