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7316-A375-4763-A6B4-C1F683DE5D92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ABB-733A-46BD-8F79-5048863E19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7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7316-A375-4763-A6B4-C1F683DE5D92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ABB-733A-46BD-8F79-5048863E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9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7316-A375-4763-A6B4-C1F683DE5D92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ABB-733A-46BD-8F79-5048863E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1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7316-A375-4763-A6B4-C1F683DE5D92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ABB-733A-46BD-8F79-5048863E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8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7316-A375-4763-A6B4-C1F683DE5D92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ABB-733A-46BD-8F79-5048863E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6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7316-A375-4763-A6B4-C1F683DE5D92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ABB-733A-46BD-8F79-5048863E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3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7316-A375-4763-A6B4-C1F683DE5D92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ABB-733A-46BD-8F79-5048863E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7316-A375-4763-A6B4-C1F683DE5D92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ABB-733A-46BD-8F79-5048863E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8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7316-A375-4763-A6B4-C1F683DE5D92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ABB-733A-46BD-8F79-5048863E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7316-A375-4763-A6B4-C1F683DE5D92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ABB-733A-46BD-8F79-5048863E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4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7316-A375-4763-A6B4-C1F683DE5D92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ABB-733A-46BD-8F79-5048863E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7316-A375-4763-A6B4-C1F683DE5D92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64ABB-733A-46BD-8F79-5048863E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49495"/>
              </p:ext>
            </p:extLst>
          </p:nvPr>
        </p:nvGraphicFramePr>
        <p:xfrm>
          <a:off x="82296" y="85214"/>
          <a:ext cx="267609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0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Gideon</a:t>
                      </a:r>
                      <a:endParaRPr lang="en-US" sz="2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Knight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of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Faith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(Judg. </a:t>
                      </a:r>
                      <a:r>
                        <a:rPr lang="en-US" sz="2400" b="1" smtClean="0">
                          <a:solidFill>
                            <a:schemeClr val="bg1"/>
                          </a:solidFill>
                        </a:rPr>
                        <a:t>7:1-8:23</a:t>
                      </a:r>
                      <a:r>
                        <a:rPr lang="en-US" sz="2400" b="1" baseline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81F2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28981"/>
              </p:ext>
            </p:extLst>
          </p:nvPr>
        </p:nvGraphicFramePr>
        <p:xfrm>
          <a:off x="3230880" y="85214"/>
          <a:ext cx="267609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0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Uriah</a:t>
                      </a:r>
                      <a:endParaRPr lang="en-US" sz="2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Knight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of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Integrity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(2 Sam. 11:1-27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81F2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320934"/>
              </p:ext>
            </p:extLst>
          </p:nvPr>
        </p:nvGraphicFramePr>
        <p:xfrm>
          <a:off x="6379464" y="85214"/>
          <a:ext cx="267609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0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Eleazar</a:t>
                      </a:r>
                      <a:endParaRPr lang="en-US" sz="2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Knight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of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Tenacity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(2 Sam. 23:9-10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81F2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244374"/>
              </p:ext>
            </p:extLst>
          </p:nvPr>
        </p:nvGraphicFramePr>
        <p:xfrm>
          <a:off x="82296" y="2415410"/>
          <a:ext cx="267609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0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Benaiah</a:t>
                      </a:r>
                      <a:endParaRPr lang="en-US" sz="2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Knight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of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Bravery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(1 Chron. 11:22-25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81F2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45083"/>
              </p:ext>
            </p:extLst>
          </p:nvPr>
        </p:nvGraphicFramePr>
        <p:xfrm>
          <a:off x="6379464" y="2415410"/>
          <a:ext cx="267609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0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Jehoshaphat</a:t>
                      </a:r>
                      <a:endParaRPr lang="en-US" sz="2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Knight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of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Reliance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(2 Chron. 20:1-30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81F2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971459"/>
              </p:ext>
            </p:extLst>
          </p:nvPr>
        </p:nvGraphicFramePr>
        <p:xfrm>
          <a:off x="82296" y="4745606"/>
          <a:ext cx="267609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0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Caleb</a:t>
                      </a:r>
                      <a:endParaRPr lang="en-US" sz="2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Knight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of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Initiative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(Josh.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14:6-15)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81F2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397520"/>
              </p:ext>
            </p:extLst>
          </p:nvPr>
        </p:nvGraphicFramePr>
        <p:xfrm>
          <a:off x="3230880" y="4745606"/>
          <a:ext cx="267609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0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Jonathan</a:t>
                      </a:r>
                      <a:endParaRPr lang="en-US" sz="2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Knight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of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Loyalty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(1 Sam. 20:1-42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81F2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876482"/>
              </p:ext>
            </p:extLst>
          </p:nvPr>
        </p:nvGraphicFramePr>
        <p:xfrm>
          <a:off x="6379464" y="4745606"/>
          <a:ext cx="2676092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0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You</a:t>
                      </a:r>
                      <a:endParaRPr lang="en-US" sz="2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Knight of Faith, Integrity, Tenacity, Bravery, Reliance, Initiative &amp; Loyalty?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81F24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8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85</Words>
  <Application>Microsoft Office PowerPoint</Application>
  <PresentationFormat>On-screen Show (4:3)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2016-06-17T19:56:59Z</dcterms:created>
  <dcterms:modified xsi:type="dcterms:W3CDTF">2016-06-19T19:12:32Z</dcterms:modified>
</cp:coreProperties>
</file>