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0"/>
            <a:ext cx="8847859" cy="4481166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7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0"/>
            <a:ext cx="8847859" cy="4481166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3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0"/>
            <a:ext cx="8847859" cy="4481166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0"/>
            <a:ext cx="8847859" cy="4481166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286000"/>
            <a:ext cx="8847859" cy="4481166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5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9" t="40612" r="8899" b="40306"/>
          <a:stretch/>
        </p:blipFill>
        <p:spPr>
          <a:xfrm>
            <a:off x="4085439" y="2785145"/>
            <a:ext cx="4244830" cy="1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are engaged in a fight (1 Tim. 6:12; 2 Tim. 4:7)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are engaged in a </a:t>
            </a:r>
            <a:r>
              <a:rPr lang="en-US" sz="2200" dirty="0" smtClean="0"/>
              <a:t>struggle/great conflict </a:t>
            </a:r>
            <a:r>
              <a:rPr lang="en-US" sz="2200" dirty="0"/>
              <a:t>(Heb. 10:32)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are engaged in a warfare (1 Tim. 1:18; 2 Cor. 10:4; 2 Tim. 2:4)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are soldiers (2 Tim. 2:3-4; Phil. 2:25; Phile. 2)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have weapons (2 Cor. 10:4; Eph. 6:10-18)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have enemies (1 Pet. 5:8; Phil. 3:18; Jas. 4:4; Rom. 8:7)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fight (1 Cor. 9:26; 1 Tim. 6:12; 2 Tim. 4:7)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contend (Jude 3)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defend (1 Pet. 3:15; Phil. 1:17)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wrestle (Eph. 6:12)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conquer (Rom. </a:t>
            </a:r>
            <a:r>
              <a:rPr lang="en-US" sz="2200" dirty="0" smtClean="0"/>
              <a:t>8:37)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overcome (Rom. 12:21; 1 John 2:13-14; 4:4; 5:4-5; Rev. 2-3)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win (1 John 5:4; 2 Tim. 4:8)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must understand the stakes: heaven or hell </a:t>
            </a:r>
            <a:r>
              <a:rPr lang="en-US" sz="2200" dirty="0" smtClean="0"/>
              <a:t>(1 Tim. 6:11-16)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96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Victory </a:t>
            </a:r>
            <a:r>
              <a:rPr lang="en-US" dirty="0"/>
              <a:t>Over the </a:t>
            </a:r>
            <a:r>
              <a:rPr lang="en-US" dirty="0" smtClean="0"/>
              <a:t>World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not have a friendship with the world (Jas. 4:4)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not love the world (1 John </a:t>
            </a:r>
            <a:r>
              <a:rPr lang="en-US"/>
              <a:t>2:15-17</a:t>
            </a:r>
            <a:r>
              <a:rPr lang="en-US" smtClean="0"/>
              <a:t>)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not conform ourselves to the world (Rom. 12:2)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overcome the world (1 John 5:4)</a:t>
            </a:r>
          </a:p>
          <a:p>
            <a:r>
              <a:rPr lang="en-US" dirty="0" smtClean="0"/>
              <a:t>Victory </a:t>
            </a:r>
            <a:r>
              <a:rPr lang="en-US" dirty="0"/>
              <a:t>Over the </a:t>
            </a:r>
            <a:r>
              <a:rPr lang="en-US" dirty="0" smtClean="0"/>
              <a:t>Flesh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not live according to the flesh (Rom. 8:1-9; Gal. 5:16-21)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bring our bodies of flesh into subjection (1 Cor. 9:27)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abstain from fleshly lusts (1 Pet. 2:11)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put to death/overcome fleshly living (Col. 3:5-9)</a:t>
            </a:r>
          </a:p>
          <a:p>
            <a:r>
              <a:rPr lang="en-US" dirty="0" smtClean="0"/>
              <a:t>Victory </a:t>
            </a:r>
            <a:r>
              <a:rPr lang="en-US" dirty="0"/>
              <a:t>Over the </a:t>
            </a:r>
            <a:r>
              <a:rPr lang="en-US" dirty="0" smtClean="0"/>
              <a:t>Devil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recognize him as a dangerous enemy (1 Pet. 5:8)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understand his tactics (2 Cor. 11:3, 14; 2:11; Eph. 6:11)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not become a captive under his sway (2 Tim. 2:26; 1 Jn. 5:19)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watch for him, resist him and overcome him (1 Pet. 5:8-9; 1 </a:t>
            </a:r>
            <a:r>
              <a:rPr lang="en-US" dirty="0" smtClean="0"/>
              <a:t>Jn. </a:t>
            </a:r>
            <a:r>
              <a:rPr lang="en-US" dirty="0"/>
              <a:t>4:4)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Being </a:t>
            </a:r>
            <a:r>
              <a:rPr lang="en-US" dirty="0"/>
              <a:t>strengthened by the Lord (Eph. 6:10)</a:t>
            </a:r>
          </a:p>
          <a:p>
            <a:r>
              <a:rPr lang="en-US" dirty="0" smtClean="0"/>
              <a:t>Following </a:t>
            </a:r>
            <a:r>
              <a:rPr lang="en-US" dirty="0"/>
              <a:t>the Captain’s orders (Heb. 2:10; John 2:5)</a:t>
            </a:r>
          </a:p>
          <a:p>
            <a:r>
              <a:rPr lang="en-US" dirty="0" smtClean="0"/>
              <a:t>Engaging </a:t>
            </a:r>
            <a:r>
              <a:rPr lang="en-US" dirty="0"/>
              <a:t>in the good fight (1 Tim. 6:12; 2 Tim. 4:7)</a:t>
            </a:r>
          </a:p>
          <a:p>
            <a:r>
              <a:rPr lang="en-US" dirty="0" smtClean="0"/>
              <a:t>Avoiding </a:t>
            </a:r>
            <a:r>
              <a:rPr lang="en-US" dirty="0"/>
              <a:t>entanglement in worldly affairs (2 Tim. 2:4)</a:t>
            </a:r>
          </a:p>
          <a:p>
            <a:r>
              <a:rPr lang="en-US" dirty="0" smtClean="0"/>
              <a:t>Knowing </a:t>
            </a:r>
            <a:r>
              <a:rPr lang="en-US" dirty="0"/>
              <a:t>the enemy—what we’re fighting against (Eph. 6:11-16)</a:t>
            </a:r>
          </a:p>
          <a:p>
            <a:r>
              <a:rPr lang="en-US" dirty="0" smtClean="0"/>
              <a:t>Knowing </a:t>
            </a:r>
            <a:r>
              <a:rPr lang="en-US" dirty="0"/>
              <a:t>the cause—what we’re fighting for (Jude 3; 1 Cor. </a:t>
            </a:r>
            <a:r>
              <a:rPr lang="en-US" dirty="0" smtClean="0"/>
              <a:t>9:19-27; </a:t>
            </a:r>
            <a:r>
              <a:rPr lang="en-US" dirty="0"/>
              <a:t>2 Tim. 4:8)</a:t>
            </a:r>
          </a:p>
          <a:p>
            <a:r>
              <a:rPr lang="en-US" dirty="0" smtClean="0"/>
              <a:t>Enduring </a:t>
            </a:r>
            <a:r>
              <a:rPr lang="en-US" dirty="0"/>
              <a:t>hardship (2 Tim. 2:3; Rom. 2:7)</a:t>
            </a:r>
          </a:p>
          <a:p>
            <a:r>
              <a:rPr lang="en-US" dirty="0" smtClean="0"/>
              <a:t>Never </a:t>
            </a:r>
            <a:r>
              <a:rPr lang="en-US" dirty="0"/>
              <a:t>giving up or giving in (2 Thess. 3:6; 1 Cor. 15:58; Rev. 2:10)</a:t>
            </a:r>
          </a:p>
          <a:p>
            <a:r>
              <a:rPr lang="en-US" dirty="0" smtClean="0"/>
              <a:t>Being </a:t>
            </a:r>
            <a:r>
              <a:rPr lang="en-US" dirty="0"/>
              <a:t>completely equipped &amp; prepared for </a:t>
            </a:r>
            <a:r>
              <a:rPr lang="en-US" dirty="0" smtClean="0"/>
              <a:t>Satan </a:t>
            </a:r>
            <a:r>
              <a:rPr lang="en-US" dirty="0"/>
              <a:t>(Eph. 6:14-18)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Jesus</a:t>
            </a:r>
            <a:r>
              <a:rPr lang="en-US" sz="3200" dirty="0"/>
              <a:t>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Cor. </a:t>
            </a:r>
            <a:r>
              <a:rPr lang="en-US" dirty="0" smtClean="0"/>
              <a:t>15:57; Rom</a:t>
            </a:r>
            <a:r>
              <a:rPr lang="en-US" dirty="0"/>
              <a:t>. 8:37; Josh. 1:1-9; 2 Chron. </a:t>
            </a:r>
            <a:r>
              <a:rPr lang="en-US" dirty="0" smtClean="0"/>
              <a:t>32:6-8)</a:t>
            </a:r>
          </a:p>
        </p:txBody>
      </p:sp>
    </p:spTree>
    <p:extLst>
      <p:ext uri="{BB962C8B-B14F-4D97-AF65-F5344CB8AC3E}">
        <p14:creationId xmlns:p14="http://schemas.microsoft.com/office/powerpoint/2010/main" val="3386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John 20:30-31</a:t>
            </a:r>
          </a:p>
          <a:p>
            <a:r>
              <a:rPr lang="en-US" dirty="0" smtClean="0"/>
              <a:t>Repent of your sins and turn to God – Acts 3:19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forgive all of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Faithfully follow the Captain – 2 Timothy 2:3-4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594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2016-06-17T18:23:27Z</dcterms:created>
  <dcterms:modified xsi:type="dcterms:W3CDTF">2016-06-19T12:39:34Z</dcterms:modified>
</cp:coreProperties>
</file>