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6" r:id="rId2"/>
    <p:sldId id="262" r:id="rId3"/>
    <p:sldId id="266" r:id="rId4"/>
    <p:sldId id="260" r:id="rId5"/>
    <p:sldId id="267" r:id="rId6"/>
    <p:sldId id="272" r:id="rId7"/>
    <p:sldId id="273" r:id="rId8"/>
    <p:sldId id="274" r:id="rId9"/>
    <p:sldId id="275" r:id="rId10"/>
    <p:sldId id="263" r:id="rId11"/>
    <p:sldId id="268" r:id="rId12"/>
    <p:sldId id="270" r:id="rId13"/>
    <p:sldId id="269" r:id="rId14"/>
    <p:sldId id="280" r:id="rId15"/>
    <p:sldId id="281" r:id="rId16"/>
    <p:sldId id="276" r:id="rId17"/>
    <p:sldId id="271" r:id="rId18"/>
    <p:sldId id="277" r:id="rId19"/>
    <p:sldId id="265" r:id="rId20"/>
    <p:sldId id="279" r:id="rId2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6/27/2016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Who is </a:t>
            </a:r>
            <a:r>
              <a:rPr lang="en-US" sz="4800" b="1" dirty="0" smtClean="0"/>
              <a:t>Satan Really?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1 Peter 5:8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Outline of Study About Devil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Topic of great speculation, misunderstanding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Many names (right/wrong) given to Satan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Great influence of Catholic dogma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Truths from the Bible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518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Outline of Study About Devil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Topic of great speculation, misunderstanding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Many names (right/wrong) given to Satan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Great influence of Catholic dogma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Truths from the Bible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Rarely mentioned in the Old Testament (3 times)</a:t>
            </a:r>
          </a:p>
        </p:txBody>
      </p:sp>
    </p:spTree>
    <p:extLst>
      <p:ext uri="{BB962C8B-B14F-4D97-AF65-F5344CB8AC3E}">
        <p14:creationId xmlns:p14="http://schemas.microsoft.com/office/powerpoint/2010/main" val="2281766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8922" y="633049"/>
            <a:ext cx="81167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Fifteen times in book of Job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David numbering the people—1 Chr. 21:1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At rebuilding of temple—Zech. 3:1-2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377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Outline of Study About Devil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Topic of great speculation, misunderstanding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Many names (right/wrong) given to Satan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Great influence of Catholic dogma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Truths from the Bible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Rarely mentioned in the Old Testament (3 times)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Bible gives little information about origin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38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8922" y="633049"/>
            <a:ext cx="81167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Could Holy God Create An Unholy Thing?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Compare two verses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Colossians 1:16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Colossians 2:15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Jesus destroyed the devil (Heb. 2:14)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825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Outline of Study About Devil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Topic of great speculation, misunderstanding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Many names (right/wrong) given to Satan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Great influence of Catholic dogma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Truths from the Bible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Rarely mentioned in the Old Testament (4 times)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Bible gives little information about origin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Bible gives great insight about his work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030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Outline of Study About Devil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Lord’s prayer—Matt. 6:13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1 Peter 5:8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Revelation 12:1-12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He is bound; accuser cast down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He is not omnipresent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James 1:13-15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178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Outline of Study About Devil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Topic of great speculation, misunderstanding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Many names (right/wrong) given to Satan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Great influence of Catholic dogma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Truths from the Bible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Rarely mentioned in the Old Testament (4 times)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Bible gives little information about origin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Bible gives great insight about his work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Bible gives great insight into his destiny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301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8922" y="633049"/>
            <a:ext cx="81167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Matt. 25:41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Rev. 20:10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01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Outline of Study About Devil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Topic of great speculation, misunderstanding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Many names (right/wrong) given to Satan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Great influence of Catholic dogma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Truths from the Bible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Rarely mentioned in the Old Testament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Bible gives little information about origin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Bible gives great insight about his 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Bible gives great insight into his destiny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Bible promise us great victory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815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Outline of Study About Devil</a:t>
            </a:r>
            <a:endParaRPr lang="en-US" sz="3600" b="1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Topic of great speculation, misunderstanding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34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8922" y="633049"/>
            <a:ext cx="811675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James 4:7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1 John 4:4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1 John 5:4,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1 Cor. 10:12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926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Outline of Study About Devil</a:t>
            </a:r>
            <a:endParaRPr lang="en-US" sz="3600" b="1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Topic of great speculation, misunderstanding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Many names (right/wrong) given to Satan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32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547578" y="300943"/>
            <a:ext cx="80176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List of Names Some Call the Devil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Abaddon			Accuser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Adversary			Angel </a:t>
            </a:r>
            <a:r>
              <a:rPr lang="en-US" sz="2400" b="1" dirty="0">
                <a:solidFill>
                  <a:schemeClr val="bg1"/>
                </a:solidFill>
              </a:rPr>
              <a:t>of the bottomless pit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Antichrist			Apollyon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Beast				Beelzebub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chief of the </a:t>
            </a:r>
            <a:r>
              <a:rPr lang="en-US" sz="2400" b="1" dirty="0" smtClean="0">
                <a:solidFill>
                  <a:schemeClr val="bg1"/>
                </a:solidFill>
              </a:rPr>
              <a:t>devils		Destroyer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Dragon				Evil </a:t>
            </a:r>
            <a:r>
              <a:rPr lang="en-US" sz="2400" b="1" dirty="0">
                <a:solidFill>
                  <a:schemeClr val="bg1"/>
                </a:solidFill>
              </a:rPr>
              <a:t>spirit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Great dragon			Great Red Dragon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Lucifer				Man of Sin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Murderer from beginning	Old serpent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Prince of the devils		Prince of the power of the air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Prince of this world		Satan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Serpent			Son </a:t>
            </a:r>
            <a:r>
              <a:rPr lang="en-US" sz="2400" b="1" dirty="0">
                <a:solidFill>
                  <a:schemeClr val="bg1"/>
                </a:solidFill>
              </a:rPr>
              <a:t>of the </a:t>
            </a:r>
            <a:r>
              <a:rPr lang="en-US" sz="2400" b="1" dirty="0" smtClean="0">
                <a:solidFill>
                  <a:schemeClr val="bg1"/>
                </a:solidFill>
              </a:rPr>
              <a:t>morning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Son of perdition		Son </a:t>
            </a:r>
            <a:r>
              <a:rPr lang="en-US" sz="2400" b="1" dirty="0">
                <a:solidFill>
                  <a:schemeClr val="bg1"/>
                </a:solidFill>
              </a:rPr>
              <a:t>of </a:t>
            </a:r>
            <a:r>
              <a:rPr lang="en-US" sz="2400" b="1" dirty="0" smtClean="0">
                <a:solidFill>
                  <a:schemeClr val="bg1"/>
                </a:solidFill>
              </a:rPr>
              <a:t>wickedness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Spirit of the Antichrist	Spoiler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Tempter			Wicked one</a:t>
            </a:r>
          </a:p>
        </p:txBody>
      </p:sp>
    </p:spTree>
    <p:extLst>
      <p:ext uri="{BB962C8B-B14F-4D97-AF65-F5344CB8AC3E}">
        <p14:creationId xmlns:p14="http://schemas.microsoft.com/office/powerpoint/2010/main" val="998247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Outline of Study About Devil</a:t>
            </a:r>
            <a:endParaRPr lang="en-US" sz="3600" b="1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Topic of great speculation, misunderstanding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Many names (right/wrong) given to Satan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Great influence of Catholic dogma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200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Outline of Study About Devil</a:t>
            </a:r>
            <a:endParaRPr lang="en-US" sz="3600" b="1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Topic of great speculation, misunderstanding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Many names (right/wrong) given to Satan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Great influence of Catholic dogma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God created Satan as righteous angel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01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Outline of Study About Devil</a:t>
            </a:r>
            <a:endParaRPr lang="en-US" sz="3600" b="1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Topic of great speculation, misunderstanding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Many names (right/wrong) given to Satan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Great influence of Catholic dogma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God created Satan as righteous angel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Satan rebelled and . . . 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330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Outline of Study About Devil</a:t>
            </a:r>
            <a:endParaRPr lang="en-US" sz="3600" b="1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Topic of great speculation, misunderstanding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Many names (right/wrong) given to Satan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Great influence of Catholic dogma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God created Satan as righteous angel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Satan rebelled and . . . 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Lucifer was cast out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898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Outline of Study About Devil</a:t>
            </a:r>
            <a:endParaRPr lang="en-US" sz="3600" b="1" dirty="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24762" y="1430217"/>
            <a:ext cx="820780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Topic of great speculation, misunderstanding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Many names (right/wrong) given to Satan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Great influence of Catholic dogma</a:t>
            </a:r>
            <a:endParaRPr lang="en-US" sz="3200" b="1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God created Satan as righteous angel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Satan rebelled and . . 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Lucifer was cast out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Every temptation comes directly from him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370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</TotalTime>
  <Words>590</Words>
  <Application>Microsoft Office PowerPoint</Application>
  <PresentationFormat>On-screen Show (4:3)</PresentationFormat>
  <Paragraphs>120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Lucida Calligraphy</vt:lpstr>
      <vt:lpstr>Office Theme</vt:lpstr>
      <vt:lpstr>Who is Satan Really?</vt:lpstr>
      <vt:lpstr>Outline of Study About Devil</vt:lpstr>
      <vt:lpstr>Outline of Study About Devil</vt:lpstr>
      <vt:lpstr>PowerPoint Presentation</vt:lpstr>
      <vt:lpstr>Outline of Study About Devil</vt:lpstr>
      <vt:lpstr>Outline of Study About Devil</vt:lpstr>
      <vt:lpstr>Outline of Study About Devil</vt:lpstr>
      <vt:lpstr>Outline of Study About Devil</vt:lpstr>
      <vt:lpstr>Outline of Study About Devil</vt:lpstr>
      <vt:lpstr>Outline of Study About Devil</vt:lpstr>
      <vt:lpstr>Outline of Study About Devil</vt:lpstr>
      <vt:lpstr>PowerPoint Presentation</vt:lpstr>
      <vt:lpstr>Outline of Study About Devil</vt:lpstr>
      <vt:lpstr>PowerPoint Presentation</vt:lpstr>
      <vt:lpstr>Outline of Study About Devil</vt:lpstr>
      <vt:lpstr>Outline of Study About Devil</vt:lpstr>
      <vt:lpstr>Outline of Study About Devil</vt:lpstr>
      <vt:lpstr>PowerPoint Presentation</vt:lpstr>
      <vt:lpstr>Outline of Study About Devil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19</cp:revision>
  <cp:lastPrinted>2016-06-26T10:49:09Z</cp:lastPrinted>
  <dcterms:created xsi:type="dcterms:W3CDTF">2016-03-27T21:00:01Z</dcterms:created>
  <dcterms:modified xsi:type="dcterms:W3CDTF">2016-06-27T17:49:32Z</dcterms:modified>
</cp:coreProperties>
</file>