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70" r:id="rId4"/>
    <p:sldId id="273" r:id="rId5"/>
    <p:sldId id="271" r:id="rId6"/>
    <p:sldId id="272" r:id="rId7"/>
    <p:sldId id="274" r:id="rId8"/>
    <p:sldId id="275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9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822959"/>
            <a:ext cx="8864240" cy="1105593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Lucida Sans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1928553"/>
            <a:ext cx="8971138" cy="492944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15938" indent="-282575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9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6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6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5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2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2C70-C410-4827-92FF-3CF1661181D9}" type="datetimeFigureOut">
              <a:rPr lang="en-US" smtClean="0"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6903-947C-4918-9F27-B4CE0C64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5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Authority Is </a:t>
            </a:r>
            <a:r>
              <a:rPr lang="en-US" sz="3200" dirty="0" smtClean="0"/>
              <a:t>Necessary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All Matters of Life!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Having authority is a necessity of life – in a home, school, nation, religion, etc.</a:t>
            </a:r>
          </a:p>
          <a:p>
            <a:r>
              <a:rPr lang="en-US" dirty="0"/>
              <a:t>Authority makes the difference between harmonious unity and chaotic </a:t>
            </a:r>
            <a:r>
              <a:rPr lang="en-US" dirty="0" smtClean="0"/>
              <a:t>confusion</a:t>
            </a:r>
            <a:endParaRPr lang="en-US" dirty="0"/>
          </a:p>
          <a:p>
            <a:r>
              <a:rPr lang="en-US" dirty="0"/>
              <a:t>Nowhere else is authority as essential as it is in </a:t>
            </a:r>
            <a:r>
              <a:rPr lang="en-US" dirty="0" smtClean="0"/>
              <a:t>religion</a:t>
            </a:r>
            <a:endParaRPr lang="en-US" dirty="0"/>
          </a:p>
          <a:p>
            <a:pPr lvl="1"/>
            <a:r>
              <a:rPr lang="en-US" dirty="0"/>
              <a:t>An objective standard is absolutely crucial when it comes to our eternal salvation!</a:t>
            </a:r>
          </a:p>
          <a:p>
            <a:r>
              <a:rPr lang="en-US" dirty="0"/>
              <a:t>Jesus taught that there are only two sources of authority (Matt 21:23-27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One source of authority is from Heaven, the other is from </a:t>
            </a:r>
            <a:r>
              <a:rPr lang="en-US" dirty="0" smtClean="0"/>
              <a:t>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Man’s Attempts </a:t>
            </a:r>
            <a:r>
              <a:rPr lang="en-US" sz="3200" dirty="0"/>
              <a:t>to Identify His Own Authority in </a:t>
            </a:r>
            <a:r>
              <a:rPr lang="en-US" sz="3200" dirty="0" smtClean="0"/>
              <a:t>Religion Have Always Failed!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has sought “externally” for an adequate source of authority:</a:t>
            </a:r>
          </a:p>
          <a:p>
            <a:pPr lvl="1"/>
            <a:r>
              <a:rPr lang="en-US" dirty="0"/>
              <a:t>Follow the majority </a:t>
            </a:r>
          </a:p>
          <a:p>
            <a:pPr lvl="1"/>
            <a:r>
              <a:rPr lang="en-US" dirty="0"/>
              <a:t>Follow a group of men—councils, synods, conferences</a:t>
            </a:r>
          </a:p>
          <a:p>
            <a:pPr lvl="1"/>
            <a:r>
              <a:rPr lang="en-US" dirty="0"/>
              <a:t>Follow a man—like the Pope or a favorite preacher </a:t>
            </a:r>
          </a:p>
          <a:p>
            <a:pPr lvl="1"/>
            <a:r>
              <a:rPr lang="en-US" dirty="0"/>
              <a:t>Follow human traditions/commandments of men </a:t>
            </a:r>
          </a:p>
          <a:p>
            <a:pPr lvl="1"/>
            <a:r>
              <a:rPr lang="en-US" dirty="0"/>
              <a:t>Follow human creeds—confessions of faith, manuals, disciplines</a:t>
            </a:r>
          </a:p>
          <a:p>
            <a:pPr lvl="1"/>
            <a:r>
              <a:rPr lang="en-US" dirty="0"/>
              <a:t>Follow the religious beliefs of our ancestors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Man’s Attempts to Identify His Own Authority in Religion Have Always Failed!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 has sought “internally” for an adequate source of authority:</a:t>
            </a:r>
          </a:p>
          <a:p>
            <a:pPr lvl="1"/>
            <a:r>
              <a:rPr lang="en-US" dirty="0"/>
              <a:t>Personal feelings </a:t>
            </a:r>
          </a:p>
          <a:p>
            <a:pPr lvl="1"/>
            <a:r>
              <a:rPr lang="en-US" dirty="0"/>
              <a:t>Individual conscience &amp; sincerity </a:t>
            </a:r>
          </a:p>
          <a:p>
            <a:pPr lvl="1"/>
            <a:r>
              <a:rPr lang="en-US" dirty="0"/>
              <a:t>Human wisdom &amp; reasoning </a:t>
            </a:r>
          </a:p>
          <a:p>
            <a:pPr lvl="1"/>
            <a:r>
              <a:rPr lang="en-US" dirty="0"/>
              <a:t>Direct (modern-day) revelation from God </a:t>
            </a:r>
          </a:p>
          <a:p>
            <a:r>
              <a:rPr lang="en-US" dirty="0"/>
              <a:t>Neither man nor any of his devices are an adequate authority in </a:t>
            </a:r>
            <a:r>
              <a:rPr lang="en-US" dirty="0" smtClean="0"/>
              <a:t>religion</a:t>
            </a:r>
            <a:endParaRPr lang="en-US" dirty="0"/>
          </a:p>
          <a:p>
            <a:pPr lvl="1"/>
            <a:r>
              <a:rPr lang="en-US" dirty="0"/>
              <a:t>“There is a way that seems right to a man, but its end is the </a:t>
            </a:r>
            <a:r>
              <a:rPr lang="en-US" dirty="0" smtClean="0"/>
              <a:t>way of </a:t>
            </a:r>
            <a:r>
              <a:rPr lang="en-US" dirty="0"/>
              <a:t>death” (</a:t>
            </a:r>
            <a:r>
              <a:rPr lang="en-US" dirty="0" smtClean="0"/>
              <a:t>Prov. </a:t>
            </a:r>
            <a:r>
              <a:rPr lang="en-US" dirty="0"/>
              <a:t>14:12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“…It is not in man who walks to direct his own steps” (Jer. 10:23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9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Christ Alone Has All Authority in Religious Matters!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The only authority in religion is the authority of Heaven, of God </a:t>
            </a:r>
            <a:r>
              <a:rPr lang="en-US" sz="2600" dirty="0" smtClean="0"/>
              <a:t>Himself (Acts 17:24-31; Gen. 1-3)</a:t>
            </a:r>
            <a:endParaRPr lang="en-US" sz="2600" dirty="0"/>
          </a:p>
          <a:p>
            <a:r>
              <a:rPr lang="en-US" sz="2600" dirty="0"/>
              <a:t>All authority was given by the Father unto </a:t>
            </a:r>
            <a:r>
              <a:rPr lang="en-US" sz="2600" dirty="0" smtClean="0"/>
              <a:t>Christ (Matt. 28:18)</a:t>
            </a:r>
          </a:p>
          <a:p>
            <a:r>
              <a:rPr lang="en-US" sz="2600" dirty="0" smtClean="0"/>
              <a:t>Christ’s authority resides in His Word (Heb. 1:1-2; John 12:48-50)</a:t>
            </a:r>
          </a:p>
          <a:p>
            <a:r>
              <a:rPr lang="en-US" sz="2600" dirty="0" smtClean="0"/>
              <a:t>Christ </a:t>
            </a:r>
            <a:r>
              <a:rPr lang="en-US" sz="2600" dirty="0"/>
              <a:t>delivered His all-authoritative Word to His apostles through the Holy </a:t>
            </a:r>
            <a:r>
              <a:rPr lang="en-US" sz="2600" dirty="0" smtClean="0"/>
              <a:t>Spirit (John 17:8, 14; 14:26; 16:13, 7-15)</a:t>
            </a:r>
            <a:endParaRPr lang="en-US" sz="2600" dirty="0"/>
          </a:p>
          <a:p>
            <a:r>
              <a:rPr lang="en-US" sz="2600" dirty="0"/>
              <a:t>The apostles </a:t>
            </a:r>
            <a:r>
              <a:rPr lang="en-US" sz="2600" dirty="0" smtClean="0"/>
              <a:t>spoke and wrote </a:t>
            </a:r>
            <a:r>
              <a:rPr lang="en-US" sz="2600" dirty="0"/>
              <a:t>by inspiration of the Holy </a:t>
            </a:r>
            <a:r>
              <a:rPr lang="en-US" sz="2600" dirty="0" smtClean="0"/>
              <a:t>Spirit (2 Pet. 1:20-21; 2 Tim. 3:16; 1 Thess. 2:13; 1 Cor. 14:37; 2:11-13)</a:t>
            </a:r>
            <a:endParaRPr lang="en-US" sz="2600" dirty="0"/>
          </a:p>
          <a:p>
            <a:r>
              <a:rPr lang="en-US" sz="2600" dirty="0"/>
              <a:t>Thus, the very authority of God is inherent in the words of the </a:t>
            </a:r>
            <a:r>
              <a:rPr lang="en-US" sz="2600" dirty="0" smtClean="0"/>
              <a:t>Bible</a:t>
            </a:r>
            <a:endParaRPr lang="en-US" sz="2600" dirty="0"/>
          </a:p>
          <a:p>
            <a:r>
              <a:rPr lang="en-US" sz="2600" dirty="0"/>
              <a:t>God’s written word </a:t>
            </a:r>
            <a:r>
              <a:rPr lang="en-US" sz="2600" dirty="0" smtClean="0"/>
              <a:t>will be the only standard of authority on the day of judgment (John 12:48; Rev. 20:12; Acts 17:30-31)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152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822959"/>
            <a:ext cx="8864240" cy="1574012"/>
          </a:xfrm>
        </p:spPr>
        <p:txBody>
          <a:bodyPr>
            <a:normAutofit/>
          </a:bodyPr>
          <a:lstStyle/>
          <a:p>
            <a:r>
              <a:rPr lang="en-US" sz="3200" dirty="0"/>
              <a:t>The All-Authoritative Word of God Is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 Only All-Sufficient </a:t>
            </a:r>
            <a:r>
              <a:rPr lang="en-US" sz="3200" dirty="0"/>
              <a:t>and </a:t>
            </a:r>
            <a:r>
              <a:rPr lang="en-US" sz="3200" dirty="0" smtClean="0"/>
              <a:t>All-Delivered Standard of Authority!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2396971"/>
            <a:ext cx="8971138" cy="4461029"/>
          </a:xfrm>
        </p:spPr>
        <p:txBody>
          <a:bodyPr>
            <a:normAutofit/>
          </a:bodyPr>
          <a:lstStyle/>
          <a:p>
            <a:r>
              <a:rPr lang="en-US" dirty="0"/>
              <a:t>God’s Word is all-sufficient – it is complete and lacking in </a:t>
            </a:r>
            <a:r>
              <a:rPr lang="en-US" dirty="0" smtClean="0"/>
              <a:t>nothing (2 Tim. 3:16-17; 2 Pet. 1:3)</a:t>
            </a:r>
            <a:endParaRPr lang="en-US" dirty="0"/>
          </a:p>
          <a:p>
            <a:r>
              <a:rPr lang="en-US" dirty="0"/>
              <a:t>God’s Word is all-delivered – it has all been given and there is nothing else to be </a:t>
            </a:r>
            <a:r>
              <a:rPr lang="en-US" dirty="0" smtClean="0"/>
              <a:t>given (Jude 3)</a:t>
            </a:r>
            <a:endParaRPr lang="en-US" dirty="0"/>
          </a:p>
          <a:p>
            <a:r>
              <a:rPr lang="en-US" dirty="0"/>
              <a:t>God’s Word is </a:t>
            </a:r>
            <a:r>
              <a:rPr lang="en-US" dirty="0" smtClean="0"/>
              <a:t>the only gospel that Christ gave to be preached on this earth (Gal. 1:6-9)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Man’s Only Proper Response Is to Respect and Obey the All-Authoritative Word!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We must accept God’s will </a:t>
            </a:r>
            <a:r>
              <a:rPr lang="en-US" sz="2500" dirty="0" smtClean="0"/>
              <a:t>completely (Luke 10:16)</a:t>
            </a:r>
            <a:endParaRPr lang="en-US" sz="2500" dirty="0"/>
          </a:p>
          <a:p>
            <a:r>
              <a:rPr lang="en-US" sz="2500" dirty="0"/>
              <a:t>We must do all things by the </a:t>
            </a:r>
            <a:r>
              <a:rPr lang="en-US" sz="2500" dirty="0" smtClean="0"/>
              <a:t>authority </a:t>
            </a:r>
            <a:r>
              <a:rPr lang="en-US" sz="2500" dirty="0"/>
              <a:t>of </a:t>
            </a:r>
            <a:r>
              <a:rPr lang="en-US" sz="2500" dirty="0" smtClean="0"/>
              <a:t>Christ (Col. 3:17)</a:t>
            </a:r>
            <a:endParaRPr lang="en-US" sz="2500" dirty="0"/>
          </a:p>
          <a:p>
            <a:r>
              <a:rPr lang="en-US" sz="2500" dirty="0" smtClean="0"/>
              <a:t>We </a:t>
            </a:r>
            <a:r>
              <a:rPr lang="en-US" sz="2500" dirty="0"/>
              <a:t>must not add to or subtract from God’s </a:t>
            </a:r>
            <a:r>
              <a:rPr lang="en-US" sz="2500" dirty="0" smtClean="0"/>
              <a:t>Word (Rev. 22:18-19)</a:t>
            </a:r>
            <a:endParaRPr lang="en-US" sz="2500" dirty="0"/>
          </a:p>
          <a:p>
            <a:r>
              <a:rPr lang="en-US" sz="2500" dirty="0"/>
              <a:t>We must not modify, substitute or pervert the will of </a:t>
            </a:r>
            <a:r>
              <a:rPr lang="en-US" sz="2500" dirty="0" smtClean="0"/>
              <a:t>God (Gal. 1:6-9)</a:t>
            </a:r>
            <a:endParaRPr lang="en-US" sz="2500" dirty="0"/>
          </a:p>
          <a:p>
            <a:r>
              <a:rPr lang="en-US" sz="2500" dirty="0"/>
              <a:t>We must not go beyond that which is </a:t>
            </a:r>
            <a:r>
              <a:rPr lang="en-US" sz="2500" dirty="0" smtClean="0"/>
              <a:t>written (1 Cor. 4:6)</a:t>
            </a:r>
            <a:endParaRPr lang="en-US" sz="2500" dirty="0"/>
          </a:p>
          <a:p>
            <a:r>
              <a:rPr lang="en-US" sz="2500" dirty="0"/>
              <a:t>We must not speak beyond that which is </a:t>
            </a:r>
            <a:r>
              <a:rPr lang="en-US" sz="2500" dirty="0" smtClean="0"/>
              <a:t>written (1 Pet. 4:11)</a:t>
            </a:r>
            <a:endParaRPr lang="en-US" sz="2500" dirty="0"/>
          </a:p>
          <a:p>
            <a:r>
              <a:rPr lang="en-US" sz="2500" dirty="0"/>
              <a:t>We must </a:t>
            </a:r>
            <a:r>
              <a:rPr lang="en-US" sz="2500" dirty="0" smtClean="0"/>
              <a:t>obey Christ’s </a:t>
            </a:r>
            <a:r>
              <a:rPr lang="en-US" sz="2500" dirty="0"/>
              <a:t>Words </a:t>
            </a:r>
            <a:r>
              <a:rPr lang="en-US" sz="2500" dirty="0" smtClean="0"/>
              <a:t>to prepare </a:t>
            </a:r>
            <a:r>
              <a:rPr lang="en-US" sz="2500" dirty="0"/>
              <a:t>for </a:t>
            </a:r>
            <a:r>
              <a:rPr lang="en-US" sz="2500" dirty="0" smtClean="0"/>
              <a:t>judgment (Jn. 12:48)</a:t>
            </a:r>
            <a:endParaRPr lang="en-US" sz="2500" dirty="0"/>
          </a:p>
          <a:p>
            <a:r>
              <a:rPr lang="en-US" sz="2500" dirty="0"/>
              <a:t>We must respect </a:t>
            </a:r>
            <a:r>
              <a:rPr lang="en-US" sz="2500" dirty="0" smtClean="0"/>
              <a:t>&amp; obey </a:t>
            </a:r>
            <a:r>
              <a:rPr lang="en-US" sz="2500" dirty="0"/>
              <a:t>God’s Word to enter </a:t>
            </a:r>
            <a:r>
              <a:rPr lang="en-US" sz="2500" dirty="0" smtClean="0"/>
              <a:t>heaven (Mt. 7:21)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95696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God Will Not Tolerate That Which Is Unauthorized!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Whatever is not authorized by God is not acceptable to God, even if “intended to </a:t>
            </a:r>
            <a:r>
              <a:rPr lang="en-US" dirty="0" smtClean="0"/>
              <a:t>be”</a:t>
            </a:r>
          </a:p>
          <a:p>
            <a:pPr lvl="1"/>
            <a:r>
              <a:rPr lang="en-US" dirty="0" smtClean="0"/>
              <a:t>Cain’s worship (Gen. 4:1-5)</a:t>
            </a:r>
          </a:p>
          <a:p>
            <a:pPr lvl="1"/>
            <a:r>
              <a:rPr lang="en-US" dirty="0" err="1" smtClean="0"/>
              <a:t>Nadab</a:t>
            </a:r>
            <a:r>
              <a:rPr lang="en-US" dirty="0" smtClean="0"/>
              <a:t> &amp; </a:t>
            </a:r>
            <a:r>
              <a:rPr lang="en-US" dirty="0" err="1" smtClean="0"/>
              <a:t>Abihu’s</a:t>
            </a:r>
            <a:r>
              <a:rPr lang="en-US" dirty="0" smtClean="0"/>
              <a:t> worship (Lev. 10:1-3)</a:t>
            </a:r>
          </a:p>
          <a:p>
            <a:pPr lvl="1"/>
            <a:r>
              <a:rPr lang="en-US" dirty="0" smtClean="0"/>
              <a:t>The Pharisees’ worship (Matt. 15:7-9)</a:t>
            </a:r>
          </a:p>
          <a:p>
            <a:pPr lvl="1"/>
            <a:r>
              <a:rPr lang="en-US" dirty="0" err="1" smtClean="0"/>
              <a:t>Uzzah’s</a:t>
            </a:r>
            <a:r>
              <a:rPr lang="en-US" dirty="0" smtClean="0"/>
              <a:t> “well-intentioned” touch (2 Sam. 6:3-7)</a:t>
            </a:r>
          </a:p>
          <a:p>
            <a:pPr lvl="1"/>
            <a:r>
              <a:rPr lang="en-US" dirty="0" smtClean="0"/>
              <a:t>Moses’ striking the rock instead of speaking (Num. 20:7-12)</a:t>
            </a:r>
            <a:endParaRPr lang="en-US" dirty="0"/>
          </a:p>
          <a:p>
            <a:r>
              <a:rPr lang="en-US" dirty="0" smtClean="0"/>
              <a:t>Eternal </a:t>
            </a:r>
            <a:r>
              <a:rPr lang="en-US" dirty="0"/>
              <a:t>condemnation awaits anyone who disregards the authority of God’s </a:t>
            </a:r>
            <a:r>
              <a:rPr lang="en-US" dirty="0" smtClean="0"/>
              <a:t>Word</a:t>
            </a:r>
            <a:endParaRPr lang="en-US" dirty="0"/>
          </a:p>
          <a:p>
            <a:pPr lvl="1"/>
            <a:r>
              <a:rPr lang="en-US" dirty="0"/>
              <a:t>“And then I will declare to them, I never knew you; depart from Me, you who practice lawlessness!’” (Matt. 7:23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“These shall be punished with everlasting destruction from the presence of the Lord and from the glory of His power” (2 Thess. 1:8-9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6" y="878889"/>
            <a:ext cx="8864240" cy="585927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56" y="1464816"/>
            <a:ext cx="8971138" cy="5393185"/>
          </a:xfrm>
        </p:spPr>
        <p:txBody>
          <a:bodyPr>
            <a:normAutofit/>
          </a:bodyPr>
          <a:lstStyle/>
          <a:p>
            <a:r>
              <a:rPr lang="en-US" sz="2400" dirty="0"/>
              <a:t>Man must recognize his own inferiority before God (</a:t>
            </a:r>
            <a:r>
              <a:rPr lang="en-US" sz="2400" dirty="0" smtClean="0"/>
              <a:t>Isa. </a:t>
            </a:r>
            <a:r>
              <a:rPr lang="en-US" sz="2400" dirty="0"/>
              <a:t>55:7-8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Man must look to Christ and His Word for authority in all religious matters (Col. 3:17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Man must learn to “Speak where the Bible speaks” (1 </a:t>
            </a:r>
            <a:r>
              <a:rPr lang="en-US" sz="2400" dirty="0" smtClean="0"/>
              <a:t>Pet</a:t>
            </a:r>
            <a:r>
              <a:rPr lang="en-US" sz="2400" dirty="0"/>
              <a:t>. 4:11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Man must live his life and prepare for the day of judgment by </a:t>
            </a:r>
            <a:r>
              <a:rPr lang="en-US" sz="2400" dirty="0" smtClean="0"/>
              <a:t>respecting </a:t>
            </a:r>
            <a:r>
              <a:rPr lang="en-US" sz="2400" dirty="0"/>
              <a:t>God’s authority, </a:t>
            </a:r>
            <a:r>
              <a:rPr lang="en-US" sz="2400" dirty="0" smtClean="0"/>
              <a:t>limiting himself to </a:t>
            </a:r>
            <a:r>
              <a:rPr lang="en-US" sz="2400" dirty="0"/>
              <a:t>it and </a:t>
            </a:r>
            <a:r>
              <a:rPr lang="en-US" sz="2400" dirty="0" smtClean="0"/>
              <a:t>obeying it </a:t>
            </a:r>
            <a:r>
              <a:rPr lang="en-US" sz="2400" dirty="0"/>
              <a:t>(</a:t>
            </a:r>
            <a:r>
              <a:rPr lang="en-US" sz="2400" dirty="0" smtClean="0"/>
              <a:t>Matt</a:t>
            </a:r>
            <a:r>
              <a:rPr lang="en-US" sz="2400" dirty="0"/>
              <a:t>. 7:21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/>
              <a:t>There are only two possible sources of authority (Matt. 21:23-27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dirty="0"/>
              <a:t>“We must obey God rather than men” (Acts 5:29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3334</TotalTime>
  <Words>861</Words>
  <Application>Microsoft Office PowerPoint</Application>
  <PresentationFormat>On-screen Show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Theme</vt:lpstr>
      <vt:lpstr>PowerPoint Presentation</vt:lpstr>
      <vt:lpstr>Authority Is Necessary in All Matters of Life!</vt:lpstr>
      <vt:lpstr>Man’s Attempts to Identify His Own Authority in Religion Have Always Failed!</vt:lpstr>
      <vt:lpstr>Man’s Attempts to Identify His Own Authority in Religion Have Always Failed!</vt:lpstr>
      <vt:lpstr>Christ Alone Has All Authority in Religious Matters!</vt:lpstr>
      <vt:lpstr>The All-Authoritative Word of God Is  the Only All-Sufficient and All-Delivered Standard of Authority!</vt:lpstr>
      <vt:lpstr>Man’s Only Proper Response Is to Respect and Obey the All-Authoritative Word!</vt:lpstr>
      <vt:lpstr>God Will Not Tolerate That Which Is Unauthorized!</vt:lpstr>
      <vt:lpstr>Conclusion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48</cp:revision>
  <dcterms:created xsi:type="dcterms:W3CDTF">2016-04-22T19:59:07Z</dcterms:created>
  <dcterms:modified xsi:type="dcterms:W3CDTF">2016-05-29T12:38:43Z</dcterms:modified>
</cp:coreProperties>
</file>