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70" r:id="rId4"/>
    <p:sldId id="271" r:id="rId5"/>
    <p:sldId id="272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9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822959"/>
            <a:ext cx="8864240" cy="110559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Sans" panose="020B0602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1928553"/>
            <a:ext cx="8971138" cy="492944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5938" indent="-28257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3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7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5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2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2C70-C410-4827-92FF-3CF1661181D9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While </a:t>
            </a:r>
            <a:r>
              <a:rPr lang="en-US" sz="3200" dirty="0"/>
              <a:t>God Views Men &amp; Women </a:t>
            </a:r>
            <a:r>
              <a:rPr lang="en-US" sz="3200" dirty="0" smtClean="0"/>
              <a:t>Alike,</a:t>
            </a:r>
            <a:br>
              <a:rPr lang="en-US" sz="3200" dirty="0" smtClean="0"/>
            </a:br>
            <a:r>
              <a:rPr lang="en-US" sz="3200" dirty="0" smtClean="0"/>
              <a:t>He </a:t>
            </a:r>
            <a:r>
              <a:rPr lang="en-US" sz="3200" dirty="0"/>
              <a:t>Also Views Them Differently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God </a:t>
            </a:r>
            <a:r>
              <a:rPr lang="en-US" dirty="0"/>
              <a:t>is the Creator of man and </a:t>
            </a:r>
            <a:r>
              <a:rPr lang="en-US" dirty="0" smtClean="0"/>
              <a:t>woman (Gen. 1:26-28)</a:t>
            </a:r>
          </a:p>
          <a:p>
            <a:r>
              <a:rPr lang="en-US" dirty="0" smtClean="0"/>
              <a:t>In </a:t>
            </a:r>
            <a:r>
              <a:rPr lang="en-US" dirty="0"/>
              <a:t>some ways, men and women are equal to each other in God’s eyes 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gender has more or less </a:t>
            </a:r>
            <a:r>
              <a:rPr lang="en-US" dirty="0" smtClean="0"/>
              <a:t>access…to God’s </a:t>
            </a:r>
            <a:r>
              <a:rPr lang="en-US" dirty="0"/>
              <a:t>love (1 John 4:17-19)</a:t>
            </a:r>
          </a:p>
          <a:p>
            <a:pPr lvl="1"/>
            <a:r>
              <a:rPr lang="en-US" dirty="0" smtClean="0"/>
              <a:t>…to God’s </a:t>
            </a:r>
            <a:r>
              <a:rPr lang="en-US" dirty="0"/>
              <a:t>salvation (Gal. 3:28; Acts 5:14; 8:12)</a:t>
            </a:r>
          </a:p>
          <a:p>
            <a:pPr lvl="1"/>
            <a:r>
              <a:rPr lang="en-US" dirty="0" smtClean="0"/>
              <a:t>…to God’s </a:t>
            </a:r>
            <a:r>
              <a:rPr lang="en-US" dirty="0"/>
              <a:t>throne (Eph. 2:1-22; Heb. 4:14-16)</a:t>
            </a:r>
          </a:p>
          <a:p>
            <a:pPr lvl="1"/>
            <a:r>
              <a:rPr lang="en-US" dirty="0" smtClean="0"/>
              <a:t>…to God’s </a:t>
            </a:r>
            <a:r>
              <a:rPr lang="en-US" dirty="0"/>
              <a:t>eternal promise (1 Pet. 3:7; Rev. 2:10)</a:t>
            </a:r>
          </a:p>
          <a:p>
            <a:r>
              <a:rPr lang="en-US" dirty="0" smtClean="0"/>
              <a:t>In </a:t>
            </a:r>
            <a:r>
              <a:rPr lang="en-US" dirty="0"/>
              <a:t>some ways, men and women are different from each other in God’s eyes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views males and females differently (Gen. 2:8, 22)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views husbands and wives differently (Eph. 5:22-33)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views fathers and mothers differently (1 Tim. 1:9)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views boys and girls differently (1 Sam. 3:1, 8; 2 Kgs. 5:2-4)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</a:t>
            </a:r>
            <a:r>
              <a:rPr lang="en-US" sz="3200" dirty="0"/>
              <a:t>Christianity, </a:t>
            </a:r>
            <a:r>
              <a:rPr lang="en-US" sz="3200" dirty="0" smtClean="0"/>
              <a:t>God </a:t>
            </a:r>
            <a:r>
              <a:rPr lang="en-US" sz="3200" dirty="0"/>
              <a:t>Has Different Roles for Men and Women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</a:t>
            </a:r>
            <a:r>
              <a:rPr lang="en-US" dirty="0"/>
              <a:t>has assigned men leadership roles in Christianity (1 Tim. 2:8; 3:1-13; 4:13-16; 2 Tim. 4:1-5)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leadership roles include the authoritative position of public teaching</a:t>
            </a:r>
          </a:p>
          <a:p>
            <a:r>
              <a:rPr lang="en-US" dirty="0" smtClean="0"/>
              <a:t>God </a:t>
            </a:r>
            <a:r>
              <a:rPr lang="en-US" dirty="0"/>
              <a:t>has assigned women submissive roles in Christianity (1 Tim. 2:11; 1 Cor. 14:34)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submissive roles do NOT include the authoritative position of public teaching or exercising authority “over” the man (1 Tim. 2:11-12)</a:t>
            </a:r>
          </a:p>
          <a:p>
            <a:r>
              <a:rPr lang="en-US" dirty="0" smtClean="0"/>
              <a:t>God </a:t>
            </a:r>
            <a:r>
              <a:rPr lang="en-US" dirty="0"/>
              <a:t>has given a clear explanation as to these different </a:t>
            </a:r>
            <a:r>
              <a:rPr lang="en-US" dirty="0" smtClean="0"/>
              <a:t>roles, which is not changeable </a:t>
            </a:r>
            <a:r>
              <a:rPr lang="en-US" dirty="0"/>
              <a:t>(1 Tim. 2:13-14)</a:t>
            </a:r>
          </a:p>
        </p:txBody>
      </p:sp>
    </p:spTree>
    <p:extLst>
      <p:ext uri="{BB962C8B-B14F-4D97-AF65-F5344CB8AC3E}">
        <p14:creationId xmlns:p14="http://schemas.microsoft.com/office/powerpoint/2010/main" val="135337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Women </a:t>
            </a:r>
            <a:r>
              <a:rPr lang="en-US" sz="3200" dirty="0"/>
              <a:t>Are Permitted (and Are Responsible for) Teaching Roles, Within God’s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Women </a:t>
            </a:r>
            <a:r>
              <a:rPr lang="en-US" sz="2700" dirty="0"/>
              <a:t>are to teach other women (Tit. 2:3-5)</a:t>
            </a:r>
          </a:p>
          <a:p>
            <a:r>
              <a:rPr lang="en-US" sz="2700" dirty="0" smtClean="0"/>
              <a:t>Women </a:t>
            </a:r>
            <a:r>
              <a:rPr lang="en-US" sz="2700" dirty="0"/>
              <a:t>are to teach children (2 Tim. 1:5; 3:14-15)</a:t>
            </a:r>
          </a:p>
          <a:p>
            <a:r>
              <a:rPr lang="en-US" sz="2700" dirty="0" smtClean="0"/>
              <a:t>Women </a:t>
            </a:r>
            <a:r>
              <a:rPr lang="en-US" sz="2700" dirty="0"/>
              <a:t>are to teach by their example (1 Pet. 3:1; </a:t>
            </a:r>
            <a:r>
              <a:rPr lang="en-US" sz="2700" dirty="0" smtClean="0"/>
              <a:t>Ac. 9:36</a:t>
            </a:r>
            <a:r>
              <a:rPr lang="en-US" sz="2700" dirty="0"/>
              <a:t>)</a:t>
            </a:r>
          </a:p>
          <a:p>
            <a:r>
              <a:rPr lang="en-US" sz="2700" dirty="0" smtClean="0"/>
              <a:t>Women </a:t>
            </a:r>
            <a:r>
              <a:rPr lang="en-US" sz="2700" dirty="0"/>
              <a:t>are to teach in congregational singing (Col. 3:16)</a:t>
            </a:r>
          </a:p>
          <a:p>
            <a:r>
              <a:rPr lang="en-US" sz="2700" dirty="0" smtClean="0"/>
              <a:t>Women </a:t>
            </a:r>
            <a:r>
              <a:rPr lang="en-US" sz="2700" dirty="0"/>
              <a:t>are to teach “good things” (Tit. 2:3)</a:t>
            </a:r>
          </a:p>
          <a:p>
            <a:r>
              <a:rPr lang="en-US" sz="2700" dirty="0" smtClean="0"/>
              <a:t>All </a:t>
            </a:r>
            <a:r>
              <a:rPr lang="en-US" sz="2700" dirty="0"/>
              <a:t>of these can and should be done with no authority exercised over a man</a:t>
            </a:r>
          </a:p>
        </p:txBody>
      </p:sp>
    </p:spTree>
    <p:extLst>
      <p:ext uri="{BB962C8B-B14F-4D97-AF65-F5344CB8AC3E}">
        <p14:creationId xmlns:p14="http://schemas.microsoft.com/office/powerpoint/2010/main" val="151527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Women </a:t>
            </a:r>
            <a:r>
              <a:rPr lang="en-US" sz="3200" dirty="0"/>
              <a:t>Are Permitted (and Are Responsible for) Teaching Roles, Within God’s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Women </a:t>
            </a:r>
            <a:r>
              <a:rPr lang="en-US" dirty="0"/>
              <a:t>are permitted to teach men, within God’s designated </a:t>
            </a:r>
            <a:r>
              <a:rPr lang="en-US" dirty="0" smtClean="0"/>
              <a:t>plan, as long as authority is not exercised “over” a man</a:t>
            </a:r>
            <a:endParaRPr lang="en-US" dirty="0"/>
          </a:p>
          <a:p>
            <a:pPr lvl="1"/>
            <a:r>
              <a:rPr lang="en-US" dirty="0" smtClean="0"/>
              <a:t>Fulfilling </a:t>
            </a:r>
            <a:r>
              <a:rPr lang="en-US" dirty="0"/>
              <a:t>the Great Commission (Matt. 28:19-20; Mark 16:15)</a:t>
            </a:r>
          </a:p>
          <a:p>
            <a:pPr lvl="1"/>
            <a:r>
              <a:rPr lang="en-US" dirty="0" smtClean="0"/>
              <a:t>Spreading </a:t>
            </a:r>
            <a:r>
              <a:rPr lang="en-US" dirty="0"/>
              <a:t>the gospel (Acts 8:1, 4)</a:t>
            </a:r>
          </a:p>
          <a:p>
            <a:pPr lvl="1"/>
            <a:r>
              <a:rPr lang="en-US" dirty="0" smtClean="0"/>
              <a:t>Answering </a:t>
            </a:r>
            <a:r>
              <a:rPr lang="en-US" dirty="0"/>
              <a:t>Bible questions (1 Pet. </a:t>
            </a:r>
            <a:r>
              <a:rPr lang="en-US" dirty="0" smtClean="0"/>
              <a:t>3:15)</a:t>
            </a:r>
            <a:endParaRPr lang="en-US" dirty="0"/>
          </a:p>
          <a:p>
            <a:pPr lvl="1"/>
            <a:r>
              <a:rPr lang="en-US" dirty="0" smtClean="0"/>
              <a:t>Teaching </a:t>
            </a:r>
            <a:r>
              <a:rPr lang="en-US" dirty="0"/>
              <a:t>an unbelieving husband (1 Pet. 3:1)</a:t>
            </a:r>
          </a:p>
          <a:p>
            <a:pPr lvl="1"/>
            <a:r>
              <a:rPr lang="en-US" dirty="0" smtClean="0"/>
              <a:t>Instructing </a:t>
            </a:r>
            <a:r>
              <a:rPr lang="en-US" dirty="0"/>
              <a:t>in “the way of </a:t>
            </a:r>
            <a:r>
              <a:rPr lang="en-US" dirty="0" smtClean="0"/>
              <a:t>God more accurately” </a:t>
            </a:r>
            <a:r>
              <a:rPr lang="en-US" dirty="0"/>
              <a:t>(Acts 18:26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does she do this and not violate </a:t>
            </a:r>
            <a:r>
              <a:rPr lang="en-US" dirty="0" smtClean="0"/>
              <a:t>1 </a:t>
            </a:r>
            <a:r>
              <a:rPr lang="en-US" dirty="0"/>
              <a:t>Timothy 2?</a:t>
            </a:r>
          </a:p>
          <a:p>
            <a:pPr lvl="2"/>
            <a:r>
              <a:rPr lang="en-US" sz="2200" dirty="0" smtClean="0"/>
              <a:t>She </a:t>
            </a:r>
            <a:r>
              <a:rPr lang="en-US" sz="2200" dirty="0"/>
              <a:t>does not teach “over” a </a:t>
            </a:r>
            <a:r>
              <a:rPr lang="en-US" sz="2200" dirty="0" smtClean="0"/>
              <a:t>man</a:t>
            </a:r>
            <a:endParaRPr lang="en-US" sz="2200" dirty="0"/>
          </a:p>
          <a:p>
            <a:pPr lvl="2"/>
            <a:r>
              <a:rPr lang="en-US" sz="2200" dirty="0" smtClean="0"/>
              <a:t>She </a:t>
            </a:r>
            <a:r>
              <a:rPr lang="en-US" sz="2200" dirty="0"/>
              <a:t>does not take an authoritative position “over” a man</a:t>
            </a:r>
          </a:p>
          <a:p>
            <a:pPr lvl="2"/>
            <a:r>
              <a:rPr lang="en-US" sz="2200" dirty="0" smtClean="0"/>
              <a:t>She </a:t>
            </a:r>
            <a:r>
              <a:rPr lang="en-US" sz="2200" dirty="0"/>
              <a:t>does not put a man in a subordinate </a:t>
            </a:r>
            <a:r>
              <a:rPr lang="en-US" sz="2200" dirty="0" smtClean="0"/>
              <a:t>position</a:t>
            </a:r>
            <a:endParaRPr lang="en-US" sz="22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makes no distinction between a woman teaching a Christian man or a non-Christian man in these approved capacities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4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878889"/>
            <a:ext cx="8864240" cy="585927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Concluding Thoughts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1464816"/>
            <a:ext cx="8971138" cy="5393185"/>
          </a:xfrm>
        </p:spPr>
        <p:txBody>
          <a:bodyPr>
            <a:normAutofit/>
          </a:bodyPr>
          <a:lstStyle/>
          <a:p>
            <a:r>
              <a:rPr lang="en-US" dirty="0" smtClean="0"/>
              <a:t>God </a:t>
            </a:r>
            <a:r>
              <a:rPr lang="en-US" dirty="0"/>
              <a:t>has given wonderful roles to men and wonderful roles to </a:t>
            </a:r>
            <a:r>
              <a:rPr lang="en-US" dirty="0" smtClean="0"/>
              <a:t>women</a:t>
            </a:r>
            <a:endParaRPr lang="en-US" dirty="0"/>
          </a:p>
          <a:p>
            <a:r>
              <a:rPr lang="en-US" dirty="0" smtClean="0"/>
              <a:t>Neither </a:t>
            </a:r>
            <a:r>
              <a:rPr lang="en-US" dirty="0"/>
              <a:t>a Christian man nor a Christian woman should insist upon exercising his/her “rights.”</a:t>
            </a:r>
          </a:p>
          <a:p>
            <a:r>
              <a:rPr lang="en-US" dirty="0" smtClean="0"/>
              <a:t>God </a:t>
            </a:r>
            <a:r>
              <a:rPr lang="en-US" dirty="0"/>
              <a:t>has commanded all Christians to be in subjection to Him.</a:t>
            </a:r>
          </a:p>
          <a:p>
            <a:r>
              <a:rPr lang="en-US" dirty="0" smtClean="0"/>
              <a:t>The </a:t>
            </a:r>
            <a:r>
              <a:rPr lang="en-US" dirty="0"/>
              <a:t>role of women in the church is not cultural, but it is universal, being tied to creation.</a:t>
            </a:r>
          </a:p>
          <a:p>
            <a:r>
              <a:rPr lang="en-US" dirty="0" smtClean="0"/>
              <a:t>For </a:t>
            </a:r>
            <a:r>
              <a:rPr lang="en-US" dirty="0"/>
              <a:t>a woman to exercise authority over men in the church violates the principle of </a:t>
            </a:r>
            <a:r>
              <a:rPr lang="en-US" dirty="0" smtClean="0"/>
              <a:t>subjection</a:t>
            </a:r>
            <a:r>
              <a:rPr lang="en-US" dirty="0"/>
              <a:t>.</a:t>
            </a:r>
          </a:p>
          <a:p>
            <a:r>
              <a:rPr lang="en-US" dirty="0" smtClean="0"/>
              <a:t>All Christians must </a:t>
            </a:r>
            <a:r>
              <a:rPr lang="en-US" dirty="0"/>
              <a:t>subordinate themselves to the Divine arrangement regarding sexes and roles.</a:t>
            </a:r>
          </a:p>
        </p:txBody>
      </p:sp>
    </p:spTree>
    <p:extLst>
      <p:ext uri="{BB962C8B-B14F-4D97-AF65-F5344CB8AC3E}">
        <p14:creationId xmlns:p14="http://schemas.microsoft.com/office/powerpoint/2010/main" val="25725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2438</TotalTime>
  <Words>618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Lucida Sans</vt:lpstr>
      <vt:lpstr>Office Theme</vt:lpstr>
      <vt:lpstr>PowerPoint Presentation</vt:lpstr>
      <vt:lpstr>While God Views Men &amp; Women Alike, He Also Views Them Differently</vt:lpstr>
      <vt:lpstr>In Christianity, God Has Different Roles for Men and Women </vt:lpstr>
      <vt:lpstr>Women Are Permitted (and Are Responsible for) Teaching Roles, Within God’s Design</vt:lpstr>
      <vt:lpstr>Women Are Permitted (and Are Responsible for) Teaching Roles, Within God’s Design</vt:lpstr>
      <vt:lpstr>Concluding Thoughts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Sproule</cp:lastModifiedBy>
  <cp:revision>40</cp:revision>
  <dcterms:created xsi:type="dcterms:W3CDTF">2016-04-22T19:59:07Z</dcterms:created>
  <dcterms:modified xsi:type="dcterms:W3CDTF">2016-05-22T12:39:00Z</dcterms:modified>
</cp:coreProperties>
</file>