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97" d="100"/>
          <a:sy n="97" d="100"/>
        </p:scale>
        <p:origin x="154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3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9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822959"/>
            <a:ext cx="8864240" cy="110559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Sans" panose="020B0602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6" y="1928553"/>
            <a:ext cx="8971138" cy="492944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5938" indent="-28257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9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3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7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6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6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5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2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72C70-C410-4827-92FF-3CF1661181D9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3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Holy Spirit Is a Divine </a:t>
            </a:r>
            <a:r>
              <a:rPr lang="en-US" sz="3200" dirty="0" smtClean="0"/>
              <a:t>Person</a:t>
            </a:r>
            <a:br>
              <a:rPr lang="en-US" sz="3200" dirty="0" smtClean="0"/>
            </a:br>
            <a:r>
              <a:rPr lang="en-US" sz="3200" dirty="0" smtClean="0"/>
              <a:t>in </a:t>
            </a:r>
            <a:r>
              <a:rPr lang="en-US" sz="3200" dirty="0"/>
              <a:t>the Godhead!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Holy Spirit is “a person” (John 16:13)</a:t>
            </a:r>
          </a:p>
          <a:p>
            <a:r>
              <a:rPr lang="en-US" dirty="0" smtClean="0"/>
              <a:t>The </a:t>
            </a:r>
            <a:r>
              <a:rPr lang="en-US" dirty="0"/>
              <a:t>Holy Spirit is a “Divine” person (Acts 5:3-4)</a:t>
            </a:r>
          </a:p>
          <a:p>
            <a:r>
              <a:rPr lang="en-US" dirty="0" smtClean="0"/>
              <a:t>The </a:t>
            </a:r>
            <a:r>
              <a:rPr lang="en-US" dirty="0"/>
              <a:t>Holy Spirit is a Divine person “in the Godhead” (John 14:26)</a:t>
            </a:r>
          </a:p>
        </p:txBody>
      </p:sp>
    </p:spTree>
    <p:extLst>
      <p:ext uri="{BB962C8B-B14F-4D97-AF65-F5344CB8AC3E}">
        <p14:creationId xmlns:p14="http://schemas.microsoft.com/office/powerpoint/2010/main" val="21561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2959"/>
            <a:ext cx="9117894" cy="1105593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</a:t>
            </a:r>
            <a:r>
              <a:rPr lang="en-US" sz="3000" dirty="0"/>
              <a:t>Holy Spirit Was Operative in Bible Times in the Direct Revelation of </a:t>
            </a:r>
            <a:r>
              <a:rPr lang="en-US" sz="3000" dirty="0" smtClean="0"/>
              <a:t>the Divine </a:t>
            </a:r>
            <a:r>
              <a:rPr lang="en-US" sz="3000" dirty="0"/>
              <a:t>Will!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Holy Spirit was operative in the revelation of God’s Word to mankind, which is now complete (2 Pet. 1:21; 2 Sam. 23:2; Acts 1:16; Matt. 10:19-20; John 14-16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</a:t>
            </a:r>
            <a:r>
              <a:rPr lang="en-US" dirty="0"/>
              <a:t>Holy Spirit was operative in the overwhelming measure (i.e., baptism) of the Spirit, which only occurred twice (Matt. 3:11; Acts 2:1-21; Acts 10:34-48; 11:15-18; Eph. 4:5).</a:t>
            </a:r>
          </a:p>
          <a:p>
            <a:r>
              <a:rPr lang="en-US" dirty="0" smtClean="0"/>
              <a:t>The </a:t>
            </a:r>
            <a:r>
              <a:rPr lang="en-US" dirty="0"/>
              <a:t>Holy Spirit was operative in the spiritual gifts measure of the Spirit in the first century, which ceased upon the completion of the New Testament (Acts 8:14-19; 2 Tim. 1:6; </a:t>
            </a:r>
            <a:r>
              <a:rPr lang="en-US" dirty="0" smtClean="0"/>
              <a:t>Heb. 2:3-4; Mark 16:20; 1 </a:t>
            </a:r>
            <a:r>
              <a:rPr lang="en-US" dirty="0"/>
              <a:t>Cor. 13:8-13; Jude 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There </a:t>
            </a:r>
            <a:r>
              <a:rPr lang="en-US" dirty="0"/>
              <a:t>is NO new revelation being made to any man today by the Holy Spirit!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Holy Spirit Works in the Life of a Faithful Christian Today!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Bible teaches that the Holy Spirit dwells in every faithful Christian.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Bible teaches that the Father dwells in us (John 14:23; 1 John 4:12-16; Eph. 4:6).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Bible teaches that the Son dwells in us (Col. 1:27; 2 Cor. 13:5; Ro. 8:10; Eph. 3:17).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Bible teaches that the Holy Spirit dwells in us (Rom. </a:t>
            </a:r>
            <a:r>
              <a:rPr lang="en-US" dirty="0" smtClean="0"/>
              <a:t>8:9-11; </a:t>
            </a:r>
            <a:r>
              <a:rPr lang="en-US" dirty="0"/>
              <a:t>Eph. 2:22; 1 John 3:24; 4:13).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Holy Spirit is given (as a “gift”) “to those who obey Him” (Acts 5:32; 2:38).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Spirit “is in” the Christian, who is “the temple of the Holy Spirit” (1 Cor. 6:19-20).</a:t>
            </a:r>
          </a:p>
        </p:txBody>
      </p:sp>
    </p:spTree>
    <p:extLst>
      <p:ext uri="{BB962C8B-B14F-4D97-AF65-F5344CB8AC3E}">
        <p14:creationId xmlns:p14="http://schemas.microsoft.com/office/powerpoint/2010/main" val="25725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Holy Spirit Works in the Life of a Faithful Christian Today!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Bible teaches that the Holy Spirit’s indwelling is essential for the Christian.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indwelling confirms that a Christian is redeemed in Christ (Eph. 1:13; 4:30).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indwelling assures the Christian that he belongs to God (1 John 4:13; Rom. 8:9).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indwelling authenticates that a Christian is a child of God (Gal. 4:6; Rom. 8:14-17).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indwelling serves as a “guarantee of our inheritance” (Ep. 1:13-14; 2 Co. 1:22; 5:1-5).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indwelling motivates a Christian to “flee” from sin (1 Cor. 6:18-20; Rom. 8:9, 13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Holy Spirit Works in the Life of a Faithful Christian Today!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Bible teaches that the Holy Spirit’s indwelling is in conjunction with His Word.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Spirit’s indwelling must be in conjunction with the indwelling of the Word, for:</a:t>
            </a:r>
          </a:p>
          <a:p>
            <a:pPr lvl="2"/>
            <a:r>
              <a:rPr lang="en-US" sz="2300" dirty="0" smtClean="0"/>
              <a:t>Christians </a:t>
            </a:r>
            <a:r>
              <a:rPr lang="en-US" sz="2300" dirty="0"/>
              <a:t>are told that both are to “dwell” in and “fill” them (Eph. 5:18; Col. 3:16).</a:t>
            </a:r>
          </a:p>
          <a:p>
            <a:pPr lvl="2"/>
            <a:r>
              <a:rPr lang="en-US" sz="2300" dirty="0" smtClean="0"/>
              <a:t>The </a:t>
            </a:r>
            <a:r>
              <a:rPr lang="en-US" sz="2300" dirty="0"/>
              <a:t>work of the Spirit in a Christian cannot be outside of or separate from the Word, for God’s Word is all-sufficient for the Christian life (2 Tim. 3:16-17; 2 Pet. 1:3; </a:t>
            </a:r>
            <a:r>
              <a:rPr lang="en-US" sz="2300" dirty="0" smtClean="0"/>
              <a:t>John 16:13)</a:t>
            </a:r>
            <a:endParaRPr lang="en-US" sz="2300" dirty="0"/>
          </a:p>
          <a:p>
            <a:pPr lvl="2"/>
            <a:r>
              <a:rPr lang="en-US" sz="2300" dirty="0" smtClean="0"/>
              <a:t>The </a:t>
            </a:r>
            <a:r>
              <a:rPr lang="en-US" sz="2300" dirty="0"/>
              <a:t>indwelling &amp; work of the Spirit today is not separate from the Word (Jude 3)</a:t>
            </a:r>
          </a:p>
          <a:p>
            <a:pPr lvl="2"/>
            <a:r>
              <a:rPr lang="en-US" sz="2300" dirty="0" smtClean="0"/>
              <a:t>The </a:t>
            </a:r>
            <a:r>
              <a:rPr lang="en-US" sz="2300" dirty="0"/>
              <a:t>Spirit’s indwelling is not miraculous, for that age has passed (1 Cor. 13:8-13).</a:t>
            </a:r>
          </a:p>
        </p:txBody>
      </p:sp>
    </p:spTree>
    <p:extLst>
      <p:ext uri="{BB962C8B-B14F-4D97-AF65-F5344CB8AC3E}">
        <p14:creationId xmlns:p14="http://schemas.microsoft.com/office/powerpoint/2010/main" val="19943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Holy Spirit Works in the Life of a Faithful Christian Today!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Bible teaches that the Holy Spirit’s indwelling imparts blessings to the Christian as He works in us.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gives us “comfort” (Acts 9:31)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produces “peace and joy” (Rom. 14:17)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“strengthens with might” (Eph. 3:16; Rom. 8:13)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“pours out the love of God in our hearts” (Rom. 5:5)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causes “hope to abound” (Rom. 15:13)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“transforms into the image of the Lord” (2 Cor. 3:18)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helps us to “wait” on the Lord (Gal. 5:5)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helps us to </a:t>
            </a:r>
            <a:r>
              <a:rPr lang="en-US" dirty="0" smtClean="0"/>
              <a:t>produce and bear </a:t>
            </a:r>
            <a:r>
              <a:rPr lang="en-US" dirty="0"/>
              <a:t>the “fruit of the Spirit” (Gal. </a:t>
            </a:r>
            <a:r>
              <a:rPr lang="en-US" dirty="0" smtClean="0"/>
              <a:t>5:22-23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“helps us in our weaknesses” and “makes intercession for us,” when “we do not know what we should pray for as we ought” (Rom. </a:t>
            </a:r>
            <a:r>
              <a:rPr lang="en-US" dirty="0" smtClean="0"/>
              <a:t>8:26-27)</a:t>
            </a:r>
            <a:endParaRPr lang="en-US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a reassuring comfort to know that the Lord is abiding in &amp; working in us (Phil. 2:13)!</a:t>
            </a:r>
          </a:p>
        </p:txBody>
      </p:sp>
    </p:spTree>
    <p:extLst>
      <p:ext uri="{BB962C8B-B14F-4D97-AF65-F5344CB8AC3E}">
        <p14:creationId xmlns:p14="http://schemas.microsoft.com/office/powerpoint/2010/main" val="39769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2959"/>
            <a:ext cx="9117894" cy="1105593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</a:t>
            </a:r>
            <a:r>
              <a:rPr lang="en-US" sz="3000" dirty="0"/>
              <a:t>Holy Spirit Does NOT Directly Speak to Us, Move Us, Nudge Us or Tell Us What to Do!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</a:t>
            </a:r>
            <a:r>
              <a:rPr lang="en-US" dirty="0"/>
              <a:t>then would be the purpose of the Bible, which claims to provide all things for life and godliness (2 Pet. 1:3)?</a:t>
            </a:r>
          </a:p>
          <a:p>
            <a:r>
              <a:rPr lang="en-US" dirty="0" smtClean="0"/>
              <a:t>What </a:t>
            </a:r>
            <a:r>
              <a:rPr lang="en-US" dirty="0"/>
              <a:t>then would a Christian do when led to do more than or less than what the Bible teaches (Rev. 22:18-19; Gal. 1:6-9)?</a:t>
            </a:r>
          </a:p>
          <a:p>
            <a:r>
              <a:rPr lang="en-US" dirty="0" smtClean="0"/>
              <a:t>Would </a:t>
            </a:r>
            <a:r>
              <a:rPr lang="en-US" dirty="0"/>
              <a:t>God then be showing partiality, when all Christians do not experience </a:t>
            </a:r>
            <a:r>
              <a:rPr lang="en-US" dirty="0" smtClean="0"/>
              <a:t>the </a:t>
            </a:r>
            <a:r>
              <a:rPr lang="en-US" dirty="0"/>
              <a:t>direct activity alike (</a:t>
            </a:r>
            <a:r>
              <a:rPr lang="en-US" dirty="0" smtClean="0"/>
              <a:t>Ac. </a:t>
            </a:r>
            <a:r>
              <a:rPr lang="en-US" dirty="0"/>
              <a:t>10:34; Rom. 2:11</a:t>
            </a:r>
            <a:r>
              <a:rPr lang="en-US" dirty="0" smtClean="0"/>
              <a:t>)?</a:t>
            </a:r>
          </a:p>
          <a:p>
            <a:r>
              <a:rPr lang="en-US" dirty="0" smtClean="0"/>
              <a:t>The </a:t>
            </a:r>
            <a:r>
              <a:rPr lang="en-US" dirty="0"/>
              <a:t>Bible speaks to us, moves us and tells us what to do, for it is all-sufficient for the task!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encouraging to know that as a Christian, we are not alone, but God is with us!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God help us to </a:t>
            </a:r>
            <a:r>
              <a:rPr lang="en-US" dirty="0" smtClean="0"/>
              <a:t>speak </a:t>
            </a:r>
            <a:r>
              <a:rPr lang="en-US" dirty="0"/>
              <a:t>only where the Bible </a:t>
            </a:r>
            <a:r>
              <a:rPr lang="en-US" dirty="0" smtClean="0"/>
              <a:t>speaks!</a:t>
            </a:r>
          </a:p>
          <a:p>
            <a:pPr lvl="1"/>
            <a:r>
              <a:rPr lang="en-US" dirty="0" smtClean="0"/>
              <a:t>May God help us to </a:t>
            </a:r>
            <a:r>
              <a:rPr lang="en-US" dirty="0"/>
              <a:t>live </a:t>
            </a:r>
            <a:r>
              <a:rPr lang="en-US" dirty="0" smtClean="0"/>
              <a:t>faithfully </a:t>
            </a:r>
            <a:r>
              <a:rPr lang="en-US" dirty="0"/>
              <a:t>as “the temple of the Holy Spirit.”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</TotalTime>
  <Words>1010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Sans</vt:lpstr>
      <vt:lpstr>Office Theme</vt:lpstr>
      <vt:lpstr>PowerPoint Presentation</vt:lpstr>
      <vt:lpstr>The Holy Spirit Is a Divine Person in the Godhead!</vt:lpstr>
      <vt:lpstr>The Holy Spirit Was Operative in Bible Times in the Direct Revelation of the Divine Will!</vt:lpstr>
      <vt:lpstr>The Holy Spirit Works in the Life of a Faithful Christian Today!</vt:lpstr>
      <vt:lpstr>The Holy Spirit Works in the Life of a Faithful Christian Today!</vt:lpstr>
      <vt:lpstr>The Holy Spirit Works in the Life of a Faithful Christian Today!</vt:lpstr>
      <vt:lpstr>The Holy Spirit Works in the Life of a Faithful Christian Today!</vt:lpstr>
      <vt:lpstr>The Holy Spirit Does NOT Directly Speak to Us, Move Us, Nudge Us or Tell Us What to Do!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Cindy Nelson</cp:lastModifiedBy>
  <cp:revision>35</cp:revision>
  <dcterms:created xsi:type="dcterms:W3CDTF">2016-04-22T19:59:07Z</dcterms:created>
  <dcterms:modified xsi:type="dcterms:W3CDTF">2016-05-16T17:22:10Z</dcterms:modified>
</cp:coreProperties>
</file>