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654233"/>
            <a:ext cx="8864240" cy="65159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427111"/>
            <a:ext cx="8971138" cy="44308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8257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2C70-C410-4827-92FF-3CF1661181D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739576"/>
            <a:ext cx="8864240" cy="796359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This </a:t>
            </a:r>
            <a:r>
              <a:rPr lang="en-US" dirty="0" smtClean="0"/>
              <a:t>Passage</a:t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dirty="0"/>
              <a:t>Not Require </a:t>
            </a:r>
            <a:r>
              <a:rPr lang="en-US" dirty="0" smtClean="0"/>
              <a:t>Head-Coverings </a:t>
            </a:r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706624"/>
            <a:ext cx="8971138" cy="4151376"/>
          </a:xfrm>
        </p:spPr>
        <p:txBody>
          <a:bodyPr>
            <a:normAutofit/>
          </a:bodyPr>
          <a:lstStyle/>
          <a:p>
            <a:r>
              <a:rPr lang="en-US" dirty="0"/>
              <a:t>The text </a:t>
            </a:r>
            <a:r>
              <a:rPr lang="en-US" dirty="0" smtClean="0"/>
              <a:t>says </a:t>
            </a:r>
            <a:r>
              <a:rPr lang="en-US" dirty="0"/>
              <a:t>that the wearing of the covering was a “custom” </a:t>
            </a:r>
            <a:r>
              <a:rPr lang="en-US" dirty="0" smtClean="0"/>
              <a:t>(11:16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The head-covering </a:t>
            </a:r>
            <a:r>
              <a:rPr lang="en-US" dirty="0"/>
              <a:t>was neither an apostolic nor a church custom</a:t>
            </a:r>
          </a:p>
          <a:p>
            <a:pPr marL="798513" lvl="2"/>
            <a:r>
              <a:rPr lang="en-US" dirty="0" smtClean="0"/>
              <a:t>It </a:t>
            </a:r>
            <a:r>
              <a:rPr lang="en-US" dirty="0"/>
              <a:t>was part of their cultural environment, not inherent in or distinctive to the Christian </a:t>
            </a:r>
            <a:r>
              <a:rPr lang="en-US" dirty="0" smtClean="0"/>
              <a:t>religion.  They had “no such custom.”</a:t>
            </a:r>
          </a:p>
          <a:p>
            <a:pPr marL="798513" lvl="2"/>
            <a:r>
              <a:rPr lang="en-US" dirty="0" smtClean="0"/>
              <a:t>They were not </a:t>
            </a:r>
            <a:r>
              <a:rPr lang="en-US" dirty="0"/>
              <a:t>generate disputes </a:t>
            </a:r>
            <a:r>
              <a:rPr lang="en-US" dirty="0" smtClean="0"/>
              <a:t>among </a:t>
            </a:r>
            <a:r>
              <a:rPr lang="en-US" dirty="0"/>
              <a:t>brethren </a:t>
            </a:r>
            <a:r>
              <a:rPr lang="en-US" dirty="0" smtClean="0"/>
              <a:t>over </a:t>
            </a:r>
            <a:r>
              <a:rPr lang="en-US" dirty="0"/>
              <a:t>such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needed to be heeded by Christians for the sake of conscience and the work of the gospel, but it was not mandatory outside of that setting or culture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veil was not binding on all churches in all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29111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Inconsistencies </a:t>
            </a:r>
            <a:r>
              <a:rPr lang="en-US" dirty="0"/>
              <a:t>in Modern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piece of clothing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Corinth, it was a veil/covering </a:t>
            </a:r>
            <a:r>
              <a:rPr lang="en-US" dirty="0" smtClean="0"/>
              <a:t>which </a:t>
            </a:r>
            <a:r>
              <a:rPr lang="en-US" dirty="0"/>
              <a:t>would hang down from the head over the front of the </a:t>
            </a:r>
            <a:r>
              <a:rPr lang="en-US" dirty="0" smtClean="0"/>
              <a:t>face</a:t>
            </a:r>
          </a:p>
          <a:p>
            <a:pPr lvl="1"/>
            <a:r>
              <a:rPr lang="en-US" dirty="0" smtClean="0"/>
              <a:t>Today, the coverings that ladies might wear do not cover the face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Corinth, the veil/covering had a specific significance (inside and outside of the church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Today</a:t>
            </a:r>
            <a:r>
              <a:rPr lang="en-US" dirty="0"/>
              <a:t>, a </a:t>
            </a:r>
            <a:r>
              <a:rPr lang="en-US" dirty="0" smtClean="0"/>
              <a:t>head-covering has </a:t>
            </a:r>
            <a:r>
              <a:rPr lang="en-US" dirty="0"/>
              <a:t>no special meaning or significance to it in our </a:t>
            </a:r>
            <a:r>
              <a:rPr lang="en-US" dirty="0" smtClean="0"/>
              <a:t>culture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venue of wearing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Corinth, the veil/covering was worn by reputable women anywhere in public (outside their home)</a:t>
            </a:r>
          </a:p>
          <a:p>
            <a:pPr lvl="1"/>
            <a:r>
              <a:rPr lang="en-US" dirty="0" smtClean="0"/>
              <a:t>Today</a:t>
            </a:r>
            <a:r>
              <a:rPr lang="en-US" dirty="0"/>
              <a:t>, ladies wear their covering only “in the church building” (some may wear it at other Bible studies), but not in the eyes of the public</a:t>
            </a:r>
          </a:p>
        </p:txBody>
      </p:sp>
    </p:spTree>
    <p:extLst>
      <p:ext uri="{BB962C8B-B14F-4D97-AF65-F5344CB8AC3E}">
        <p14:creationId xmlns:p14="http://schemas.microsoft.com/office/powerpoint/2010/main" val="5876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Modern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principles in this passage that must be heeded </a:t>
            </a:r>
            <a:r>
              <a:rPr lang="en-US" dirty="0" smtClean="0"/>
              <a:t>today</a:t>
            </a:r>
          </a:p>
          <a:p>
            <a:r>
              <a:rPr lang="en-US" dirty="0" smtClean="0"/>
              <a:t>The </a:t>
            </a:r>
            <a:r>
              <a:rPr lang="en-US" dirty="0"/>
              <a:t>chain of authority must be respected (11:3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Divine arrangement of subjection must be heeded (cf. Eph. 5:21-24, </a:t>
            </a:r>
            <a:r>
              <a:rPr lang="en-US" dirty="0" smtClean="0"/>
              <a:t>33)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must guard our influence and Christian purity </a:t>
            </a:r>
            <a:r>
              <a:rPr lang="en-US" dirty="0" smtClean="0"/>
              <a:t>in </a:t>
            </a:r>
            <a:r>
              <a:rPr lang="en-US" dirty="0"/>
              <a:t>all that we do (cf. Matt. 5:13-16)</a:t>
            </a:r>
          </a:p>
          <a:p>
            <a:r>
              <a:rPr lang="en-US" dirty="0" smtClean="0"/>
              <a:t>We </a:t>
            </a:r>
            <a:r>
              <a:rPr lang="en-US" dirty="0"/>
              <a:t>must ensure our behavior is consistent with Christian principles and separate from anything shameful</a:t>
            </a:r>
          </a:p>
          <a:p>
            <a:r>
              <a:rPr lang="en-US" dirty="0" smtClean="0"/>
              <a:t>A </a:t>
            </a:r>
            <a:r>
              <a:rPr lang="en-US" dirty="0"/>
              <a:t>Christian </a:t>
            </a:r>
            <a:r>
              <a:rPr lang="en-US" dirty="0" smtClean="0"/>
              <a:t>must </a:t>
            </a:r>
            <a:r>
              <a:rPr lang="en-US" dirty="0"/>
              <a:t>exercise </a:t>
            </a:r>
            <a:r>
              <a:rPr lang="en-US" dirty="0" smtClean="0"/>
              <a:t>his liberty responsibly and </a:t>
            </a:r>
            <a:r>
              <a:rPr lang="en-US" dirty="0"/>
              <a:t>not cause others to stumble</a:t>
            </a:r>
          </a:p>
          <a:p>
            <a:r>
              <a:rPr lang="en-US" dirty="0" smtClean="0"/>
              <a:t>We </a:t>
            </a:r>
            <a:r>
              <a:rPr lang="en-US" dirty="0"/>
              <a:t>must avoid being identified with questionable </a:t>
            </a:r>
            <a:r>
              <a:rPr lang="en-US" dirty="0" smtClean="0"/>
              <a:t>people</a:t>
            </a:r>
            <a:endParaRPr lang="en-US" dirty="0"/>
          </a:p>
          <a:p>
            <a:r>
              <a:rPr lang="en-US" dirty="0" smtClean="0"/>
              <a:t>Christians </a:t>
            </a:r>
            <a:r>
              <a:rPr lang="en-US" dirty="0"/>
              <a:t>ought to dress modestly in any culture </a:t>
            </a:r>
            <a:r>
              <a:rPr lang="en-US" dirty="0" smtClean="0"/>
              <a:t>(cf. 1 </a:t>
            </a:r>
            <a:r>
              <a:rPr lang="en-US" dirty="0"/>
              <a:t>Tim. 2:9)</a:t>
            </a:r>
          </a:p>
          <a:p>
            <a:r>
              <a:rPr lang="en-US" dirty="0" smtClean="0"/>
              <a:t>Sexual </a:t>
            </a:r>
            <a:r>
              <a:rPr lang="en-US" dirty="0"/>
              <a:t>identity and clear role distinction must be maintained between the </a:t>
            </a:r>
            <a:r>
              <a:rPr lang="en-US" dirty="0" smtClean="0"/>
              <a:t>sexes</a:t>
            </a:r>
            <a:endParaRPr lang="en-US" dirty="0"/>
          </a:p>
          <a:p>
            <a:r>
              <a:rPr lang="en-US" dirty="0" smtClean="0"/>
              <a:t>Christians </a:t>
            </a:r>
            <a:r>
              <a:rPr lang="en-US" dirty="0"/>
              <a:t>should live in harmony with customs that are right within themselves</a:t>
            </a:r>
          </a:p>
          <a:p>
            <a:r>
              <a:rPr lang="en-US" dirty="0" smtClean="0"/>
              <a:t>There </a:t>
            </a:r>
            <a:r>
              <a:rPr lang="en-US" dirty="0"/>
              <a:t>is nothing wrong with a woman wearing a </a:t>
            </a:r>
            <a:r>
              <a:rPr lang="en-US" dirty="0" smtClean="0"/>
              <a:t>covering </a:t>
            </a:r>
            <a:r>
              <a:rPr lang="en-US" dirty="0"/>
              <a:t>today, especially if it is for conscience sake, but it is wrong for someone to bind that </a:t>
            </a:r>
            <a:r>
              <a:rPr lang="en-US" dirty="0" smtClean="0"/>
              <a:t>custom </a:t>
            </a:r>
            <a:r>
              <a:rPr lang="en-US" dirty="0"/>
              <a:t>on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passage must be kept within &amp; understood within:</a:t>
            </a:r>
          </a:p>
          <a:p>
            <a:r>
              <a:rPr lang="en-US" dirty="0" smtClean="0"/>
              <a:t>The Immediate Context</a:t>
            </a:r>
          </a:p>
          <a:p>
            <a:pPr lvl="1"/>
            <a:r>
              <a:rPr lang="en-US" dirty="0" smtClean="0"/>
              <a:t>Paul was addressing the need to be mindful of the conscience, weaknesses and customs of others (8:8-13; 9:19-23; 10:23-33)</a:t>
            </a:r>
          </a:p>
          <a:p>
            <a:r>
              <a:rPr lang="en-US" dirty="0" smtClean="0"/>
              <a:t>The Book Context</a:t>
            </a:r>
          </a:p>
          <a:p>
            <a:pPr lvl="1"/>
            <a:r>
              <a:rPr lang="en-US" dirty="0" smtClean="0"/>
              <a:t>Paul addressed various matters that were causing division in the church and pleaded with them to remain united</a:t>
            </a:r>
          </a:p>
          <a:p>
            <a:r>
              <a:rPr lang="en-US" dirty="0" smtClean="0"/>
              <a:t>The Biblical Context</a:t>
            </a:r>
          </a:p>
          <a:p>
            <a:pPr lvl="1"/>
            <a:r>
              <a:rPr lang="en-US" dirty="0"/>
              <a:t>A passage must be kept within the teachings of the entirety of Scripture</a:t>
            </a:r>
          </a:p>
        </p:txBody>
      </p:sp>
    </p:spTree>
    <p:extLst>
      <p:ext uri="{BB962C8B-B14F-4D97-AF65-F5344CB8AC3E}">
        <p14:creationId xmlns:p14="http://schemas.microsoft.com/office/powerpoint/2010/main" val="21561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Overriding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Paul </a:t>
            </a:r>
            <a:r>
              <a:rPr lang="en-US" dirty="0"/>
              <a:t>emphasizes the Divine order of authority (11:3)</a:t>
            </a:r>
          </a:p>
          <a:p>
            <a:pPr lvl="1"/>
            <a:r>
              <a:rPr lang="en-US" dirty="0" smtClean="0"/>
              <a:t>Christ </a:t>
            </a:r>
            <a:r>
              <a:rPr lang="en-US" dirty="0"/>
              <a:t>is the head of man</a:t>
            </a:r>
          </a:p>
          <a:p>
            <a:pPr lvl="1"/>
            <a:r>
              <a:rPr lang="en-US" dirty="0" smtClean="0"/>
              <a:t>Man </a:t>
            </a:r>
            <a:r>
              <a:rPr lang="en-US" dirty="0"/>
              <a:t>is head of woman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head of Christ</a:t>
            </a:r>
          </a:p>
          <a:p>
            <a:r>
              <a:rPr lang="en-US" dirty="0" smtClean="0"/>
              <a:t>The </a:t>
            </a:r>
            <a:r>
              <a:rPr lang="en-US" dirty="0"/>
              <a:t>creation order further emphasizes gender roles (</a:t>
            </a:r>
            <a:r>
              <a:rPr lang="en-US" dirty="0" smtClean="0"/>
              <a:t>11:7-9, 11-12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head-covering (in that setting) was linked to the principle of female subordination, and female subordination was tied to the creation order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the head-covering itself cannot be traced back to the garden of Eden </a:t>
            </a:r>
          </a:p>
          <a:p>
            <a:r>
              <a:rPr lang="en-US" dirty="0" smtClean="0"/>
              <a:t>The </a:t>
            </a:r>
            <a:r>
              <a:rPr lang="en-US" dirty="0"/>
              <a:t>emphasis is not about equality but about God’s structure of authority</a:t>
            </a:r>
          </a:p>
          <a:p>
            <a:r>
              <a:rPr lang="en-US" dirty="0" smtClean="0"/>
              <a:t>The </a:t>
            </a:r>
            <a:r>
              <a:rPr lang="en-US" dirty="0"/>
              <a:t>basic idea of submission is to willingly </a:t>
            </a:r>
            <a:r>
              <a:rPr lang="en-US" dirty="0" smtClean="0"/>
              <a:t>put </a:t>
            </a:r>
            <a:r>
              <a:rPr lang="en-US" dirty="0"/>
              <a:t>oneself under the authority of another</a:t>
            </a:r>
          </a:p>
        </p:txBody>
      </p:sp>
    </p:spTree>
    <p:extLst>
      <p:ext uri="{BB962C8B-B14F-4D97-AF65-F5344CB8AC3E}">
        <p14:creationId xmlns:p14="http://schemas.microsoft.com/office/powerpoint/2010/main" val="23664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 </a:t>
            </a:r>
            <a:r>
              <a:rPr lang="en-US" dirty="0"/>
              <a:t>were to keep their heads uncovered (11:4, 7)</a:t>
            </a:r>
          </a:p>
          <a:p>
            <a:r>
              <a:rPr lang="en-US" dirty="0" smtClean="0"/>
              <a:t>Women </a:t>
            </a:r>
            <a:r>
              <a:rPr lang="en-US" dirty="0"/>
              <a:t>were to keep their heads covered (11:5, 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passage applies to a culture where it was equally wrong for a woman to be uncovered as it was for a man to be </a:t>
            </a:r>
            <a:r>
              <a:rPr lang="en-US" dirty="0" smtClean="0"/>
              <a:t>covered</a:t>
            </a:r>
          </a:p>
          <a:p>
            <a:r>
              <a:rPr lang="en-US" dirty="0" smtClean="0"/>
              <a:t>There </a:t>
            </a:r>
            <a:r>
              <a:rPr lang="en-US" dirty="0"/>
              <a:t>is a distinction to be recognized and maintained between the </a:t>
            </a:r>
            <a:r>
              <a:rPr lang="en-US" dirty="0" smtClean="0"/>
              <a:t>sexes (11:13-15)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 for 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be uncovered dishonored her husband and disrespected his headship (11:5)</a:t>
            </a:r>
          </a:p>
          <a:p>
            <a:r>
              <a:rPr lang="en-US" dirty="0" smtClean="0"/>
              <a:t>To </a:t>
            </a:r>
            <a:r>
              <a:rPr lang="en-US" dirty="0"/>
              <a:t>be uncovered was equal to having her head shaven (11:5-6)</a:t>
            </a:r>
          </a:p>
          <a:p>
            <a:r>
              <a:rPr lang="en-US" dirty="0" smtClean="0"/>
              <a:t>To </a:t>
            </a:r>
            <a:r>
              <a:rPr lang="en-US" dirty="0"/>
              <a:t>be uncovered resulted in that which was shameful (11:6)</a:t>
            </a:r>
          </a:p>
          <a:p>
            <a:r>
              <a:rPr lang="en-US" dirty="0" smtClean="0"/>
              <a:t>To </a:t>
            </a:r>
            <a:r>
              <a:rPr lang="en-US" dirty="0"/>
              <a:t>be uncovered indicated a rejection of being in subjection (11:10)</a:t>
            </a:r>
          </a:p>
          <a:p>
            <a:r>
              <a:rPr lang="en-US" dirty="0" smtClean="0"/>
              <a:t>To </a:t>
            </a:r>
            <a:r>
              <a:rPr lang="en-US" dirty="0"/>
              <a:t>be uncovered was contrary to their own sense of propriety </a:t>
            </a:r>
            <a:r>
              <a:rPr lang="en-US" dirty="0" smtClean="0"/>
              <a:t>in that culture (11:13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374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739576"/>
            <a:ext cx="8864240" cy="796359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This </a:t>
            </a:r>
            <a:r>
              <a:rPr lang="en-US" dirty="0" smtClean="0"/>
              <a:t>Passage</a:t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dirty="0"/>
              <a:t>Not Require </a:t>
            </a:r>
            <a:r>
              <a:rPr lang="en-US" dirty="0" smtClean="0"/>
              <a:t>Head-Coverings </a:t>
            </a:r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706624"/>
            <a:ext cx="8971138" cy="4151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context was within the time and setting of women “praying and prophesying” (11:4-5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context involved the exercising of spiritual gifts.</a:t>
            </a:r>
          </a:p>
          <a:p>
            <a:pPr marL="798513" lvl="2"/>
            <a:r>
              <a:rPr lang="en-US" dirty="0" smtClean="0"/>
              <a:t>Prophesying </a:t>
            </a:r>
            <a:r>
              <a:rPr lang="en-US" dirty="0"/>
              <a:t>was a spiritual gift in </a:t>
            </a:r>
            <a:r>
              <a:rPr lang="en-US" dirty="0" smtClean="0"/>
              <a:t>the first-century church, involving </a:t>
            </a:r>
            <a:r>
              <a:rPr lang="en-US" dirty="0"/>
              <a:t>teaching </a:t>
            </a:r>
            <a:r>
              <a:rPr lang="en-US" dirty="0" smtClean="0"/>
              <a:t>and edifying </a:t>
            </a:r>
            <a:r>
              <a:rPr lang="en-US" dirty="0"/>
              <a:t>the church</a:t>
            </a:r>
            <a:r>
              <a:rPr lang="en-US" dirty="0" smtClean="0"/>
              <a:t> </a:t>
            </a:r>
            <a:r>
              <a:rPr lang="en-US" dirty="0"/>
              <a:t>(1 Cor. </a:t>
            </a:r>
            <a:r>
              <a:rPr lang="en-US" dirty="0" smtClean="0"/>
              <a:t>12:8-11; 14:3-4</a:t>
            </a:r>
            <a:r>
              <a:rPr lang="en-US" dirty="0"/>
              <a:t>, 24-25, 31)</a:t>
            </a:r>
          </a:p>
          <a:p>
            <a:pPr marL="798513" lvl="2"/>
            <a:r>
              <a:rPr lang="en-US" dirty="0" smtClean="0"/>
              <a:t>There </a:t>
            </a:r>
            <a:r>
              <a:rPr lang="en-US" dirty="0"/>
              <a:t>were women in the Corinthian church who had spiritual </a:t>
            </a:r>
            <a:r>
              <a:rPr lang="en-US" dirty="0" smtClean="0"/>
              <a:t>gifts</a:t>
            </a:r>
          </a:p>
          <a:p>
            <a:pPr marL="798513" lvl="2"/>
            <a:r>
              <a:rPr lang="en-US" dirty="0" smtClean="0"/>
              <a:t>The </a:t>
            </a:r>
            <a:r>
              <a:rPr lang="en-US" dirty="0"/>
              <a:t>age of the </a:t>
            </a:r>
            <a:r>
              <a:rPr lang="en-US" dirty="0" smtClean="0"/>
              <a:t>miraculous spiritual </a:t>
            </a:r>
            <a:r>
              <a:rPr lang="en-US" dirty="0"/>
              <a:t>gifts has ceased (1 Cor. 13:8-12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would not have been exercising these spiritual gifts in </a:t>
            </a:r>
            <a:r>
              <a:rPr lang="en-US" dirty="0" smtClean="0"/>
              <a:t>an assembly </a:t>
            </a:r>
            <a:r>
              <a:rPr lang="en-US" dirty="0"/>
              <a:t>with men </a:t>
            </a:r>
            <a:r>
              <a:rPr lang="en-US" dirty="0" smtClean="0"/>
              <a:t>present (1 Cor. 14:34-35; 1 Tim. 2:11-14)</a:t>
            </a:r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these women could only have exercised these spiritual gifts in an assembly of women </a:t>
            </a:r>
            <a:r>
              <a:rPr lang="en-US" dirty="0" smtClean="0"/>
              <a:t>(and perhaps children)</a:t>
            </a:r>
          </a:p>
          <a:p>
            <a:pPr marL="798513" lvl="2"/>
            <a:r>
              <a:rPr lang="en-US" dirty="0" smtClean="0"/>
              <a:t>This context is specifically addressing the head-covering in these assemblies of women (the principle would apply to mixed assemblies also)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739576"/>
            <a:ext cx="8864240" cy="796359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This </a:t>
            </a:r>
            <a:r>
              <a:rPr lang="en-US" dirty="0" smtClean="0"/>
              <a:t>Passage</a:t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dirty="0"/>
              <a:t>Not Require </a:t>
            </a:r>
            <a:r>
              <a:rPr lang="en-US" dirty="0" smtClean="0"/>
              <a:t>Head-Coverings </a:t>
            </a:r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706624"/>
            <a:ext cx="8971138" cy="4151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context was within a cultural background that (already) practiced the “custom” of head-coverings for women (11:6-15)</a:t>
            </a:r>
          </a:p>
          <a:p>
            <a:pPr lvl="1"/>
            <a:r>
              <a:rPr lang="en-US" dirty="0" smtClean="0"/>
              <a:t>Paul </a:t>
            </a:r>
            <a:r>
              <a:rPr lang="en-US" dirty="0"/>
              <a:t>was sanctioning an accepted practice </a:t>
            </a:r>
            <a:r>
              <a:rPr lang="en-US" dirty="0" smtClean="0"/>
              <a:t>that was already </a:t>
            </a:r>
            <a:r>
              <a:rPr lang="en-US" dirty="0"/>
              <a:t>recognized; he was not originating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in Corinth covered their heads when they went out into </a:t>
            </a:r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woman wearing a </a:t>
            </a:r>
            <a:r>
              <a:rPr lang="en-US" dirty="0" smtClean="0"/>
              <a:t>veil </a:t>
            </a:r>
            <a:r>
              <a:rPr lang="en-US" dirty="0"/>
              <a:t>was a sign of subordination in that </a:t>
            </a:r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Corinth </a:t>
            </a:r>
            <a:r>
              <a:rPr lang="en-US" dirty="0" smtClean="0"/>
              <a:t>was </a:t>
            </a:r>
            <a:r>
              <a:rPr lang="en-US" dirty="0"/>
              <a:t>the temple of Aphrodite, </a:t>
            </a:r>
            <a:r>
              <a:rPr lang="en-US" dirty="0" smtClean="0"/>
              <a:t>which had 1,000 prostitutes </a:t>
            </a:r>
            <a:r>
              <a:rPr lang="en-US" dirty="0"/>
              <a:t>devoted to its </a:t>
            </a:r>
            <a:r>
              <a:rPr lang="en-US" dirty="0" smtClean="0"/>
              <a:t>service, who did not wear head-coverings in public</a:t>
            </a:r>
          </a:p>
          <a:p>
            <a:pPr lvl="1"/>
            <a:r>
              <a:rPr lang="en-US" dirty="0" smtClean="0"/>
              <a:t>So</a:t>
            </a:r>
            <a:r>
              <a:rPr lang="en-US" dirty="0"/>
              <a:t>, the Christian women were to have their heads covered in all public settings, in order to protect their influence and avoid bringing shame and reproach upon </a:t>
            </a:r>
            <a:r>
              <a:rPr lang="en-US" dirty="0" smtClean="0"/>
              <a:t>her, upon her head </a:t>
            </a:r>
            <a:r>
              <a:rPr lang="en-US" dirty="0"/>
              <a:t>or </a:t>
            </a:r>
            <a:r>
              <a:rPr lang="en-US" dirty="0" smtClean="0"/>
              <a:t>upon the church</a:t>
            </a:r>
          </a:p>
          <a:p>
            <a:pPr lvl="1"/>
            <a:r>
              <a:rPr lang="en-US" dirty="0" smtClean="0"/>
              <a:t>Sanctioning the </a:t>
            </a:r>
            <a:r>
              <a:rPr lang="en-US" dirty="0"/>
              <a:t>“holy kiss” </a:t>
            </a:r>
            <a:r>
              <a:rPr lang="en-US" dirty="0" smtClean="0"/>
              <a:t>was </a:t>
            </a:r>
            <a:r>
              <a:rPr lang="en-US" dirty="0"/>
              <a:t>a </a:t>
            </a:r>
            <a:r>
              <a:rPr lang="en-US" dirty="0" smtClean="0"/>
              <a:t>parallel custom (</a:t>
            </a:r>
            <a:r>
              <a:rPr lang="en-US" dirty="0"/>
              <a:t>1 Cor. 16:20)</a:t>
            </a:r>
          </a:p>
        </p:txBody>
      </p:sp>
    </p:spTree>
    <p:extLst>
      <p:ext uri="{BB962C8B-B14F-4D97-AF65-F5344CB8AC3E}">
        <p14:creationId xmlns:p14="http://schemas.microsoft.com/office/powerpoint/2010/main" val="21851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739576"/>
            <a:ext cx="8864240" cy="796359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This </a:t>
            </a:r>
            <a:r>
              <a:rPr lang="en-US" dirty="0" smtClean="0"/>
              <a:t>Passage</a:t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dirty="0"/>
              <a:t>Not Require </a:t>
            </a:r>
            <a:r>
              <a:rPr lang="en-US" dirty="0" smtClean="0"/>
              <a:t>Head-Coverings </a:t>
            </a:r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706624"/>
            <a:ext cx="8971138" cy="41513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context, Biblically and culturally, does not require wearing a head covering in our culture today, for: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passage of Scripture was written to/within a culture where being unveiled was one and the same thing as having the </a:t>
            </a:r>
            <a:r>
              <a:rPr lang="en-US"/>
              <a:t>head </a:t>
            </a:r>
            <a:r>
              <a:rPr lang="en-US" smtClean="0"/>
              <a:t>shaved (11:5).  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are not customarily worn in our culture </a:t>
            </a:r>
            <a:r>
              <a:rPr lang="en-US" dirty="0" smtClean="0"/>
              <a:t>today, as they were in that culture.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do not indicate one’s concern for purity or decency </a:t>
            </a:r>
            <a:r>
              <a:rPr lang="en-US" dirty="0" smtClean="0"/>
              <a:t>today, as it did in that culture.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do not indicate any separation from prostitution </a:t>
            </a:r>
            <a:r>
              <a:rPr lang="en-US" dirty="0" smtClean="0"/>
              <a:t>today, as it did in that culture.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do not indicate </a:t>
            </a:r>
            <a:r>
              <a:rPr lang="en-US" dirty="0" smtClean="0"/>
              <a:t>subjection today, as it did in that culture.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do not have any significance to one’s gender </a:t>
            </a:r>
            <a:r>
              <a:rPr lang="en-US" dirty="0" smtClean="0"/>
              <a:t>today, as it did in that culture.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do not protect a woman’s </a:t>
            </a:r>
            <a:r>
              <a:rPr lang="en-US" dirty="0" smtClean="0"/>
              <a:t>influence, as it did in that culture.</a:t>
            </a:r>
            <a:endParaRPr lang="en-US" dirty="0"/>
          </a:p>
          <a:p>
            <a:pPr lvl="1"/>
            <a:r>
              <a:rPr lang="en-US" dirty="0" smtClean="0"/>
              <a:t>Head </a:t>
            </a:r>
            <a:r>
              <a:rPr lang="en-US" dirty="0"/>
              <a:t>coverings do not prevent bringing shame upon herself, her husband or the church </a:t>
            </a:r>
            <a:r>
              <a:rPr lang="en-US" dirty="0" smtClean="0"/>
              <a:t>today, as it did in that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1200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The Context</vt:lpstr>
      <vt:lpstr>The Overriding Principle</vt:lpstr>
      <vt:lpstr>The Instructions</vt:lpstr>
      <vt:lpstr>The Reason for the Instructions</vt:lpstr>
      <vt:lpstr>Reasons This Passage Does Not Require Head-Coverings Today</vt:lpstr>
      <vt:lpstr>Reasons This Passage Does Not Require Head-Coverings Today</vt:lpstr>
      <vt:lpstr>Reasons This Passage Does Not Require Head-Coverings Today</vt:lpstr>
      <vt:lpstr>Reasons This Passage Does Not Require Head-Coverings Today</vt:lpstr>
      <vt:lpstr>Inconsistencies in Modern Practice</vt:lpstr>
      <vt:lpstr>The Modern Application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24</cp:revision>
  <dcterms:created xsi:type="dcterms:W3CDTF">2016-04-22T19:59:07Z</dcterms:created>
  <dcterms:modified xsi:type="dcterms:W3CDTF">2016-04-25T13:48:38Z</dcterms:modified>
</cp:coreProperties>
</file>