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0" r:id="rId3"/>
    <p:sldId id="386" r:id="rId4"/>
    <p:sldId id="273" r:id="rId5"/>
    <p:sldId id="432" r:id="rId6"/>
    <p:sldId id="442" r:id="rId7"/>
    <p:sldId id="468" r:id="rId8"/>
    <p:sldId id="451" r:id="rId9"/>
    <p:sldId id="459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246" y="72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ADF1D-47DD-4A79-BCA8-5C6F0EC336E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04F98-DD90-4833-BFFC-04FCC6CE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46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3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34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64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5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24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59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4F98-DD90-4833-BFFC-04FCC6CEFB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02" y="170868"/>
            <a:ext cx="12063663" cy="6486648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132646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Faithful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Oppressed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1457" y="2953383"/>
            <a:ext cx="3223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Repentance</a:t>
            </a:r>
          </a:p>
          <a:p>
            <a:pPr algn="ctr"/>
            <a:r>
              <a:rPr lang="en-US" sz="3600" b="1" dirty="0" smtClean="0"/>
              <a:t>Judge/Deliverer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Idolatry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“Clock”</a:t>
            </a:r>
          </a:p>
          <a:p>
            <a:pPr algn="ctr"/>
            <a:r>
              <a:rPr lang="en-US" sz="5400" b="1" dirty="0" smtClean="0"/>
              <a:t>of the Judges</a:t>
            </a:r>
            <a:endParaRPr lang="en-US" sz="5400" b="1" dirty="0"/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27511" y="498370"/>
            <a:ext cx="72362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Division of Land</a:t>
            </a:r>
          </a:p>
          <a:p>
            <a:pPr algn="ctr"/>
            <a:r>
              <a:rPr lang="en-US" sz="4800" b="1" dirty="0" smtClean="0"/>
              <a:t>Among the</a:t>
            </a:r>
          </a:p>
          <a:p>
            <a:pPr algn="ctr"/>
            <a:r>
              <a:rPr lang="en-US" sz="4800" b="1" dirty="0" smtClean="0"/>
              <a:t>Tribes of Israel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8" y="293291"/>
            <a:ext cx="4106705" cy="64160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30316" y="495727"/>
            <a:ext cx="799941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Closing Chapters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Not chronologically placed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Events not after Samson’s death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During days of Phinehas, the son of Aaron (</a:t>
            </a:r>
            <a:r>
              <a:rPr lang="en-US" sz="3200" b="1" dirty="0" smtClean="0"/>
              <a:t>20:28)</a:t>
            </a:r>
            <a:endParaRPr lang="en-US" sz="32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There was no king…right in own eyes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Deut. 12:8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Judges 17:6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Judges 18:1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Judges 19:1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200" b="1" dirty="0" smtClean="0"/>
              <a:t>Judges 21:25</a:t>
            </a:r>
            <a:endParaRPr lang="en-US" sz="3600" b="1" dirty="0"/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8" y="373675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13867"/>
            <a:ext cx="4106705" cy="641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0315" y="495727"/>
            <a:ext cx="815352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Closing Chapters</a:t>
            </a:r>
            <a:endParaRPr lang="en-US" sz="3600" b="1" dirty="0" smtClean="0"/>
          </a:p>
          <a:p>
            <a:pPr marL="685800" indent="-344488">
              <a:buFont typeface="Arial" panose="020B0604020202020204" pitchFamily="34" charset="0"/>
              <a:buChar char="•"/>
            </a:pPr>
            <a:r>
              <a:rPr lang="en-US" sz="3600" b="1" dirty="0" smtClean="0"/>
              <a:t>Micah gets his own god/priest 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ch</a:t>
            </a:r>
            <a:r>
              <a:rPr lang="en-US" sz="2800" b="1" dirty="0" smtClean="0"/>
              <a:t>. 17)</a:t>
            </a:r>
            <a:endParaRPr lang="en-US" sz="3600" b="1" dirty="0" smtClean="0"/>
          </a:p>
          <a:p>
            <a:pPr marL="971550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Lived in mountains of Ephraim</a:t>
            </a:r>
          </a:p>
          <a:p>
            <a:pPr marL="971550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Stole </a:t>
            </a:r>
            <a:r>
              <a:rPr lang="en-US" sz="3200" b="1" dirty="0" smtClean="0"/>
              <a:t>1,100</a:t>
            </a:r>
            <a:r>
              <a:rPr lang="en-US" sz="3200" b="1" dirty="0" smtClean="0"/>
              <a:t> </a:t>
            </a:r>
            <a:r>
              <a:rPr lang="en-US" sz="3200" b="1" dirty="0" smtClean="0"/>
              <a:t>shekels from </a:t>
            </a:r>
            <a:r>
              <a:rPr lang="en-US" sz="3200" b="1" dirty="0" smtClean="0"/>
              <a:t>mom, confessed</a:t>
            </a:r>
            <a:endParaRPr lang="en-US" sz="3200" b="1" dirty="0" smtClean="0"/>
          </a:p>
          <a:p>
            <a:pPr marL="971550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Idol made and placed in Micah’s house</a:t>
            </a:r>
          </a:p>
          <a:p>
            <a:pPr marL="971550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Hires and adopts a </a:t>
            </a:r>
            <a:r>
              <a:rPr lang="en-US" sz="3200" b="1" dirty="0" err="1" smtClean="0"/>
              <a:t>Levitical</a:t>
            </a:r>
            <a:r>
              <a:rPr lang="en-US" sz="3200" b="1" dirty="0" smtClean="0"/>
              <a:t> priest</a:t>
            </a:r>
          </a:p>
          <a:p>
            <a:pPr marL="685800" indent="-344488">
              <a:buFont typeface="Arial" panose="020B0604020202020204" pitchFamily="34" charset="0"/>
              <a:buChar char="•"/>
            </a:pPr>
            <a:r>
              <a:rPr lang="en-US" sz="3600" b="1" dirty="0" smtClean="0"/>
              <a:t>Micah loses his own god/priest 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ch</a:t>
            </a:r>
            <a:r>
              <a:rPr lang="en-US" sz="2800" b="1" dirty="0" smtClean="0"/>
              <a:t>. 18)</a:t>
            </a:r>
            <a:endParaRPr lang="en-US" sz="3600" b="1" dirty="0" smtClean="0"/>
          </a:p>
          <a:p>
            <a:pPr marL="911225" lvl="1" indent="-228600">
              <a:buFont typeface="Arial" panose="020B0604020202020204" pitchFamily="34" charset="0"/>
              <a:buChar char="•"/>
            </a:pPr>
            <a:r>
              <a:rPr lang="en-US" sz="3200" b="1" dirty="0" err="1" smtClean="0"/>
              <a:t>Danites</a:t>
            </a:r>
            <a:r>
              <a:rPr lang="en-US" sz="3200" b="1" dirty="0" smtClean="0"/>
              <a:t> failed to get “southern” area</a:t>
            </a:r>
          </a:p>
          <a:p>
            <a:pPr marL="911225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Five men find new land in north Israel</a:t>
            </a:r>
          </a:p>
          <a:p>
            <a:pPr marL="911225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“Steal” </a:t>
            </a:r>
            <a:r>
              <a:rPr lang="en-US" sz="3200" b="1" dirty="0" err="1" smtClean="0"/>
              <a:t>Levitical</a:t>
            </a:r>
            <a:r>
              <a:rPr lang="en-US" sz="3200" b="1" dirty="0" smtClean="0"/>
              <a:t> priest and idols</a:t>
            </a:r>
          </a:p>
          <a:p>
            <a:pPr marL="911225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Capture northern land and settle there</a:t>
            </a:r>
          </a:p>
          <a:p>
            <a:pPr marL="911225" lvl="1" indent="-228600">
              <a:buFont typeface="Arial" panose="020B0604020202020204" pitchFamily="34" charset="0"/>
              <a:buChar char="•"/>
            </a:pPr>
            <a:r>
              <a:rPr lang="en-US" sz="3200" b="1" dirty="0" smtClean="0"/>
              <a:t>They have their own god/priest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8" y="391744"/>
            <a:ext cx="4106705" cy="641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0316" y="495727"/>
            <a:ext cx="79994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2763" algn="ctr"/>
            <a:r>
              <a:rPr lang="en-US" sz="5400" b="1" dirty="0" smtClean="0"/>
              <a:t>Closing Chapters</a:t>
            </a:r>
            <a:endParaRPr lang="en-US" sz="3600" b="1" dirty="0" smtClean="0"/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sz="3600" b="1" dirty="0" smtClean="0"/>
              <a:t>  Levite gets &amp; kills his concubine (</a:t>
            </a:r>
            <a:r>
              <a:rPr lang="en-US" sz="3000" b="1" dirty="0" smtClean="0"/>
              <a:t>19)  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Another Levite from Ephraim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Get a “wife” from Bethlehem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Wife becomes harlot—returns home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Levite reclaims her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Journey home—shelters in </a:t>
            </a:r>
            <a:r>
              <a:rPr lang="en-US" sz="3200" b="1" dirty="0" err="1" smtClean="0"/>
              <a:t>Gibeah</a:t>
            </a:r>
            <a:endParaRPr lang="en-US" sz="3200" b="1" dirty="0" smtClean="0"/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err="1" smtClean="0"/>
              <a:t>Gibeahans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Benjaminites</a:t>
            </a:r>
            <a:r>
              <a:rPr lang="en-US" sz="3200" b="1" dirty="0" smtClean="0"/>
              <a:t>) abuse wife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Wife dies, Levite butchers his wife into 12 pieces, sends piece to each tribe</a:t>
            </a:r>
          </a:p>
          <a:p>
            <a:pPr marL="914400" lvl="1" indent="-111125">
              <a:buFont typeface="Arial" panose="020B0604020202020204" pitchFamily="34" charset="0"/>
              <a:buChar char="•"/>
            </a:pPr>
            <a:r>
              <a:rPr lang="en-US" sz="3200" b="1" dirty="0" smtClean="0"/>
              <a:t> The tribes respond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8" y="383723"/>
            <a:ext cx="4106705" cy="641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0316" y="415343"/>
            <a:ext cx="799941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2763" algn="ctr"/>
            <a:r>
              <a:rPr lang="en-US" sz="5400" b="1" dirty="0" smtClean="0"/>
              <a:t>Closing Chapters</a:t>
            </a:r>
            <a:endParaRPr lang="en-US" sz="3600" b="1" dirty="0" smtClean="0"/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sz="3600" b="1" dirty="0" smtClean="0"/>
              <a:t>  Levite gets &amp; kills his concubine (</a:t>
            </a:r>
            <a:r>
              <a:rPr lang="en-US" sz="3000" b="1" dirty="0" smtClean="0"/>
              <a:t>19)  </a:t>
            </a:r>
          </a:p>
          <a:p>
            <a:pPr marL="682625" indent="-220663">
              <a:buFont typeface="Arial" panose="020B0604020202020204" pitchFamily="34" charset="0"/>
              <a:buChar char="•"/>
            </a:pPr>
            <a:r>
              <a:rPr lang="en-US" sz="3600" b="1" dirty="0" smtClean="0"/>
              <a:t> Tribe of Benjamin destroyed (</a:t>
            </a:r>
            <a:r>
              <a:rPr lang="en-US" sz="3200" b="1" dirty="0" smtClean="0"/>
              <a:t>20) 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Israel’s army of 400,000 assemble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Ask Benjamin to give </a:t>
            </a:r>
            <a:r>
              <a:rPr lang="en-US" sz="3200" b="1" dirty="0" err="1" smtClean="0"/>
              <a:t>Gibeahans</a:t>
            </a:r>
            <a:r>
              <a:rPr lang="en-US" sz="3200" b="1" dirty="0" smtClean="0"/>
              <a:t> 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Benjamin refuses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Jews ask God, “Who should go first”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Jews loses first battle 22,000 slain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Jews ask, “Shall we go again?”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Jews loses 18,000; Jews weep &amp; worship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God says, “Go tomorrow and win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Army of </a:t>
            </a:r>
            <a:r>
              <a:rPr lang="en-US" sz="3200" b="1" dirty="0" err="1" smtClean="0"/>
              <a:t>Gibean</a:t>
            </a:r>
            <a:r>
              <a:rPr lang="en-US" sz="3200" b="1" dirty="0" smtClean="0"/>
              <a:t>/Benjamin </a:t>
            </a:r>
            <a:r>
              <a:rPr lang="en-US" sz="3100" b="1" dirty="0" smtClean="0"/>
              <a:t>(26,700) </a:t>
            </a:r>
            <a:r>
              <a:rPr lang="en-US" sz="3200" b="1" dirty="0" smtClean="0"/>
              <a:t>killed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7" y="391744"/>
            <a:ext cx="4106705" cy="641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0316" y="405295"/>
            <a:ext cx="799941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2763" algn="ctr"/>
            <a:r>
              <a:rPr lang="en-US" sz="5400" b="1" dirty="0" smtClean="0"/>
              <a:t>Closing Chapters</a:t>
            </a:r>
            <a:endParaRPr lang="en-US" sz="3600" b="1" dirty="0" smtClean="0"/>
          </a:p>
          <a:p>
            <a:pPr marL="461963">
              <a:buFont typeface="Arial" panose="020B0604020202020204" pitchFamily="34" charset="0"/>
              <a:buChar char="•"/>
            </a:pPr>
            <a:r>
              <a:rPr lang="en-US" sz="3600" b="1" dirty="0" smtClean="0"/>
              <a:t>  Levite gets &amp; kills his concubine (</a:t>
            </a:r>
            <a:r>
              <a:rPr lang="en-US" sz="3000" b="1" dirty="0" smtClean="0"/>
              <a:t>19)  </a:t>
            </a:r>
          </a:p>
          <a:p>
            <a:pPr marL="682625" indent="-220663">
              <a:buFont typeface="Arial" panose="020B0604020202020204" pitchFamily="34" charset="0"/>
              <a:buChar char="•"/>
            </a:pPr>
            <a:r>
              <a:rPr lang="en-US" sz="3600" b="1" dirty="0" smtClean="0"/>
              <a:t> Tribe of Benjamin destroyed (</a:t>
            </a:r>
            <a:r>
              <a:rPr lang="en-US" sz="3200" b="1" dirty="0" smtClean="0"/>
              <a:t>20)</a:t>
            </a:r>
          </a:p>
          <a:p>
            <a:pPr marL="682625" indent="-220663">
              <a:buFont typeface="Arial" panose="020B0604020202020204" pitchFamily="34" charset="0"/>
              <a:buChar char="•"/>
            </a:pPr>
            <a:r>
              <a:rPr lang="en-US" sz="3600" b="1" dirty="0" smtClean="0"/>
              <a:t> Wives for 600 </a:t>
            </a:r>
            <a:r>
              <a:rPr lang="en-US" sz="3600" b="1" dirty="0" err="1" smtClean="0"/>
              <a:t>Benjaminites</a:t>
            </a:r>
            <a:r>
              <a:rPr lang="en-US" sz="3600" b="1" dirty="0" smtClean="0"/>
              <a:t> (21)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Six hundred </a:t>
            </a:r>
            <a:r>
              <a:rPr lang="en-US" sz="3200" b="1" dirty="0" err="1" smtClean="0"/>
              <a:t>Benjaminites</a:t>
            </a:r>
            <a:r>
              <a:rPr lang="en-US" sz="3200" b="1" dirty="0" smtClean="0"/>
              <a:t> escape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Jews realize only 11 tribes left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Yet Jews had vowed not to marry </a:t>
            </a:r>
            <a:r>
              <a:rPr lang="en-US" sz="3200" b="1" dirty="0" err="1" smtClean="0"/>
              <a:t>Benja</a:t>
            </a:r>
            <a:r>
              <a:rPr lang="en-US" sz="3200" b="1" dirty="0" smtClean="0"/>
              <a:t>.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“Who did not become part of army?”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 </a:t>
            </a:r>
            <a:r>
              <a:rPr lang="en-US" sz="3200" b="1" dirty="0" err="1" smtClean="0"/>
              <a:t>Jabesh</a:t>
            </a:r>
            <a:r>
              <a:rPr lang="en-US" sz="3200" b="1" dirty="0" smtClean="0"/>
              <a:t>-Gilead had not fought/vowed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All except virgins from </a:t>
            </a:r>
            <a:r>
              <a:rPr lang="en-US" sz="3200" b="1" dirty="0" err="1" smtClean="0"/>
              <a:t>Jabesh</a:t>
            </a:r>
            <a:r>
              <a:rPr lang="en-US" sz="3200" b="1" dirty="0" smtClean="0"/>
              <a:t> slain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 Four hundred virgins for 600 </a:t>
            </a:r>
            <a:r>
              <a:rPr lang="en-US" sz="3200" b="1" dirty="0" err="1" smtClean="0"/>
              <a:t>Benja</a:t>
            </a:r>
            <a:r>
              <a:rPr lang="en-US" sz="3200" b="1" dirty="0" smtClean="0"/>
              <a:t>.</a:t>
            </a:r>
          </a:p>
          <a:p>
            <a:pPr marL="682625" lvl="1">
              <a:buFont typeface="Arial" panose="020B0604020202020204" pitchFamily="34" charset="0"/>
              <a:buChar char="•"/>
            </a:pPr>
            <a:r>
              <a:rPr lang="en-US" sz="3200" b="1" dirty="0" smtClean="0"/>
              <a:t> Two hundred more from Shiloh taken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1199</TotalTime>
  <Words>426</Words>
  <Application>Microsoft Office PowerPoint</Application>
  <PresentationFormat>Widescreen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56</cp:revision>
  <cp:lastPrinted>2016-07-03T11:05:25Z</cp:lastPrinted>
  <dcterms:created xsi:type="dcterms:W3CDTF">2016-07-01T19:55:39Z</dcterms:created>
  <dcterms:modified xsi:type="dcterms:W3CDTF">2016-09-08T14:33:22Z</dcterms:modified>
</cp:coreProperties>
</file>