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1"/>
  </p:handoutMasterIdLst>
  <p:sldIdLst>
    <p:sldId id="256" r:id="rId2"/>
    <p:sldId id="399" r:id="rId3"/>
    <p:sldId id="448" r:id="rId4"/>
    <p:sldId id="451" r:id="rId5"/>
    <p:sldId id="450" r:id="rId6"/>
    <p:sldId id="465" r:id="rId7"/>
    <p:sldId id="473" r:id="rId8"/>
    <p:sldId id="480" r:id="rId9"/>
    <p:sldId id="503" r:id="rId10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3F0C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/>
  </p:normalViewPr>
  <p:slideViewPr>
    <p:cSldViewPr snapToGrid="0" showGuides="1">
      <p:cViewPr varScale="1">
        <p:scale>
          <a:sx n="46" d="100"/>
          <a:sy n="46" d="100"/>
        </p:scale>
        <p:origin x="60" y="1164"/>
      </p:cViewPr>
      <p:guideLst>
        <p:guide orient="horz" pos="2136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E6176-5C4E-4514-B2A2-3302153D5FA3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E1FFE-3527-4C28-A7C5-5E8A55F3E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80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29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1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7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7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53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5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75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8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92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1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37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95AFD-B358-47BD-A4A6-A0418D3A7BD8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16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9602" y="170868"/>
            <a:ext cx="12063663" cy="6486648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6189" y="1084520"/>
            <a:ext cx="1181860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/>
              <a:t>Judges</a:t>
            </a:r>
          </a:p>
          <a:p>
            <a:pPr algn="ctr"/>
            <a:r>
              <a:rPr lang="en-US" sz="6000" b="1" dirty="0" smtClean="0"/>
              <a:t>Palm Beach Lakes</a:t>
            </a:r>
          </a:p>
          <a:p>
            <a:pPr algn="ctr"/>
            <a:r>
              <a:rPr lang="en-US" sz="4400" b="1" kern="1200" dirty="0" smtClean="0">
                <a:solidFill>
                  <a:schemeClr val="tx1"/>
                </a:solidFill>
              </a:rPr>
              <a:t>July-August 2016</a:t>
            </a:r>
          </a:p>
          <a:p>
            <a:pPr algn="ctr"/>
            <a:endParaRPr lang="en-US" sz="6000" b="1" dirty="0" smtClean="0"/>
          </a:p>
          <a:p>
            <a:pPr algn="ctr"/>
            <a:endParaRPr lang="en-US" sz="6000" b="1" dirty="0"/>
          </a:p>
          <a:p>
            <a:pPr algn="ctr"/>
            <a:r>
              <a:rPr lang="en-US" sz="4800" b="1" dirty="0" smtClean="0"/>
              <a:t>Dan Jenkins</a:t>
            </a:r>
            <a:endParaRPr lang="en-US" sz="48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86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48063" y="474921"/>
            <a:ext cx="11818601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List of the Judges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err="1" smtClean="0"/>
              <a:t>Othniel</a:t>
            </a:r>
            <a:endParaRPr lang="en-US" sz="4400" b="1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smtClean="0"/>
              <a:t>Ehud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err="1" smtClean="0"/>
              <a:t>Shamgar</a:t>
            </a:r>
            <a:endParaRPr lang="en-US" sz="4400" b="1" dirty="0" smtClean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smtClean="0"/>
              <a:t>Deborah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smtClean="0"/>
              <a:t>Gideon, Abimelech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err="1" smtClean="0"/>
              <a:t>Tola</a:t>
            </a:r>
            <a:r>
              <a:rPr lang="en-US" sz="4400" b="1" dirty="0" smtClean="0"/>
              <a:t>, Jair, Jephthah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err="1" smtClean="0"/>
              <a:t>Ibzan</a:t>
            </a:r>
            <a:r>
              <a:rPr lang="en-US" sz="4400" b="1" dirty="0" smtClean="0"/>
              <a:t>, Elon, Abdon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smtClean="0"/>
              <a:t>Samson, Eli, Samuel</a:t>
            </a:r>
            <a:endParaRPr lang="en-US" sz="4400" b="1" kern="12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68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962526" y="539262"/>
            <a:ext cx="2785445" cy="2669160"/>
          </a:xfrm>
          <a:prstGeom prst="ellipse">
            <a:avLst/>
          </a:prstGeom>
          <a:noFill/>
          <a:ln w="2286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48337" y="666577"/>
            <a:ext cx="1071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Faithful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79028" y="2594015"/>
            <a:ext cx="1606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Oppressed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836361" y="1687386"/>
            <a:ext cx="10939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Idols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93250" y="304801"/>
            <a:ext cx="799941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/>
              <a:t>Ibzan</a:t>
            </a:r>
            <a:r>
              <a:rPr lang="en-US" sz="4800" b="1" dirty="0" smtClean="0"/>
              <a:t>-Elon-Abdon</a:t>
            </a:r>
          </a:p>
          <a:p>
            <a:pPr algn="just"/>
            <a:r>
              <a:rPr lang="en-US" sz="3200" b="1" dirty="0" smtClean="0"/>
              <a:t>  7  </a:t>
            </a:r>
            <a:r>
              <a:rPr lang="en-US" sz="3200" b="1" dirty="0"/>
              <a:t>And Jephthah judged Israel six years. Then Jephthah the </a:t>
            </a:r>
            <a:r>
              <a:rPr lang="en-US" sz="3200" b="1" dirty="0" err="1"/>
              <a:t>Gileadite</a:t>
            </a:r>
            <a:r>
              <a:rPr lang="en-US" sz="3200" b="1" dirty="0"/>
              <a:t> died and was buried among the cities of Gilead. </a:t>
            </a:r>
          </a:p>
          <a:p>
            <a:pPr algn="just"/>
            <a:r>
              <a:rPr lang="en-US" sz="3200" b="1" dirty="0" smtClean="0"/>
              <a:t>  8  </a:t>
            </a:r>
            <a:r>
              <a:rPr lang="en-US" sz="3200" b="1" dirty="0"/>
              <a:t>After him, </a:t>
            </a:r>
            <a:r>
              <a:rPr lang="en-US" sz="3200" b="1" dirty="0" err="1"/>
              <a:t>Ibzan</a:t>
            </a:r>
            <a:r>
              <a:rPr lang="en-US" sz="3200" b="1" dirty="0"/>
              <a:t> of Bethlehem judged Israel. </a:t>
            </a:r>
          </a:p>
          <a:p>
            <a:pPr algn="just"/>
            <a:r>
              <a:rPr lang="en-US" sz="3200" b="1" dirty="0" smtClean="0"/>
              <a:t>  9  </a:t>
            </a:r>
            <a:r>
              <a:rPr lang="en-US" sz="3200" b="1" dirty="0"/>
              <a:t>He had thirty sons. And he gave away thirty daughters in marriage, and brought in thirty daughters from elsewhere for his sons. He judged Israel seven years. </a:t>
            </a:r>
            <a:endParaRPr lang="en-US" sz="3200" b="1" dirty="0" smtClean="0"/>
          </a:p>
          <a:p>
            <a:pPr algn="just"/>
            <a:r>
              <a:rPr lang="en-US" sz="3200" b="1" dirty="0"/>
              <a:t>	</a:t>
            </a:r>
            <a:r>
              <a:rPr lang="en-US" sz="3200" b="1" dirty="0" smtClean="0"/>
              <a:t>			Judges 12:7-9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37159" y="1621078"/>
            <a:ext cx="16639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Repent</a:t>
            </a:r>
          </a:p>
          <a:p>
            <a:pPr algn="ctr"/>
            <a:r>
              <a:rPr lang="en-US" sz="2000" b="1" dirty="0" smtClean="0"/>
              <a:t>judge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29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962526" y="539262"/>
            <a:ext cx="2785445" cy="2669160"/>
          </a:xfrm>
          <a:prstGeom prst="ellipse">
            <a:avLst/>
          </a:prstGeom>
          <a:noFill/>
          <a:ln w="2286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48337" y="666577"/>
            <a:ext cx="1071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Faithful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79028" y="2594015"/>
            <a:ext cx="1606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Oppressed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836361" y="1687386"/>
            <a:ext cx="10939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Idols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93250" y="304801"/>
            <a:ext cx="7999414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/>
              <a:t>Ibzan</a:t>
            </a:r>
            <a:r>
              <a:rPr lang="en-US" sz="4800" b="1" dirty="0" smtClean="0"/>
              <a:t>-</a:t>
            </a:r>
            <a:r>
              <a:rPr lang="en-US" sz="6000" b="1" dirty="0" smtClean="0"/>
              <a:t>Elon</a:t>
            </a:r>
            <a:r>
              <a:rPr lang="en-US" sz="4800" b="1" dirty="0" smtClean="0"/>
              <a:t>-Abdon</a:t>
            </a:r>
          </a:p>
          <a:p>
            <a:pPr algn="just"/>
            <a:r>
              <a:rPr lang="en-US" sz="3200" b="1" dirty="0" smtClean="0"/>
              <a:t>  10  </a:t>
            </a:r>
            <a:r>
              <a:rPr lang="en-US" sz="3200" b="1" dirty="0"/>
              <a:t>Then </a:t>
            </a:r>
            <a:r>
              <a:rPr lang="en-US" sz="3200" b="1" dirty="0" err="1"/>
              <a:t>Ibzan</a:t>
            </a:r>
            <a:r>
              <a:rPr lang="en-US" sz="3200" b="1" dirty="0"/>
              <a:t> died and was buried at Bethlehem. </a:t>
            </a:r>
          </a:p>
          <a:p>
            <a:pPr algn="just"/>
            <a:r>
              <a:rPr lang="en-US" sz="3200" b="1" dirty="0" smtClean="0"/>
              <a:t>  11  </a:t>
            </a:r>
            <a:r>
              <a:rPr lang="en-US" sz="3200" b="1" dirty="0"/>
              <a:t>After him, Elon the </a:t>
            </a:r>
            <a:r>
              <a:rPr lang="en-US" sz="3200" b="1" dirty="0" err="1"/>
              <a:t>Zebulunite</a:t>
            </a:r>
            <a:r>
              <a:rPr lang="en-US" sz="3200" b="1" dirty="0"/>
              <a:t> judged Israel. He judged Israel ten years. </a:t>
            </a:r>
          </a:p>
          <a:p>
            <a:pPr algn="just"/>
            <a:r>
              <a:rPr lang="en-US" sz="3200" b="1" dirty="0" smtClean="0"/>
              <a:t>  12  </a:t>
            </a:r>
            <a:r>
              <a:rPr lang="en-US" sz="3200" b="1" dirty="0"/>
              <a:t>And Elon the </a:t>
            </a:r>
            <a:r>
              <a:rPr lang="en-US" sz="3200" b="1" dirty="0" err="1"/>
              <a:t>Zebulunite</a:t>
            </a:r>
            <a:r>
              <a:rPr lang="en-US" sz="3200" b="1" dirty="0"/>
              <a:t> died and was buried at </a:t>
            </a:r>
            <a:r>
              <a:rPr lang="en-US" sz="3200" b="1" dirty="0" err="1"/>
              <a:t>Aijalon</a:t>
            </a:r>
            <a:r>
              <a:rPr lang="en-US" sz="3200" b="1" dirty="0"/>
              <a:t> in the country of Zebulun. </a:t>
            </a:r>
            <a:endParaRPr lang="en-US" sz="3200" b="1" dirty="0" smtClean="0"/>
          </a:p>
          <a:p>
            <a:pPr algn="just"/>
            <a:r>
              <a:rPr lang="en-US" sz="3200" b="1" dirty="0"/>
              <a:t>	</a:t>
            </a:r>
            <a:r>
              <a:rPr lang="en-US" sz="3200" b="1" dirty="0" smtClean="0"/>
              <a:t>			Judges 12:10-12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37159" y="1621078"/>
            <a:ext cx="16639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Repent</a:t>
            </a:r>
          </a:p>
          <a:p>
            <a:pPr algn="ctr"/>
            <a:r>
              <a:rPr lang="en-US" sz="2000" b="1" dirty="0" smtClean="0"/>
              <a:t>judge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4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962526" y="539262"/>
            <a:ext cx="2785445" cy="2669160"/>
          </a:xfrm>
          <a:prstGeom prst="ellipse">
            <a:avLst/>
          </a:prstGeom>
          <a:noFill/>
          <a:ln w="2286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48337" y="666577"/>
            <a:ext cx="1071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Faithful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79028" y="2594015"/>
            <a:ext cx="1606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Oppressed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836361" y="1687386"/>
            <a:ext cx="10939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Idols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93250" y="304801"/>
            <a:ext cx="799941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/>
              <a:t>Ibzan</a:t>
            </a:r>
            <a:r>
              <a:rPr lang="en-US" sz="4800" b="1" dirty="0" smtClean="0"/>
              <a:t>-Elon-</a:t>
            </a:r>
            <a:r>
              <a:rPr lang="en-US" sz="6000" b="1" dirty="0" smtClean="0"/>
              <a:t>Abdon</a:t>
            </a:r>
          </a:p>
          <a:p>
            <a:pPr algn="just"/>
            <a:r>
              <a:rPr lang="en-US" sz="3200" b="1" dirty="0" smtClean="0"/>
              <a:t>  13  </a:t>
            </a:r>
            <a:r>
              <a:rPr lang="en-US" sz="3200" b="1" dirty="0"/>
              <a:t>After him, Abdon the son of Hillel the </a:t>
            </a:r>
            <a:r>
              <a:rPr lang="en-US" sz="3200" b="1" dirty="0" err="1"/>
              <a:t>Pirathonite</a:t>
            </a:r>
            <a:r>
              <a:rPr lang="en-US" sz="3200" b="1" dirty="0"/>
              <a:t> judged Israel. </a:t>
            </a:r>
          </a:p>
          <a:p>
            <a:pPr algn="just"/>
            <a:r>
              <a:rPr lang="en-US" sz="3200" b="1" dirty="0" smtClean="0"/>
              <a:t>  14  </a:t>
            </a:r>
            <a:r>
              <a:rPr lang="en-US" sz="3200" b="1" dirty="0"/>
              <a:t>He had forty sons and thirty grandsons, who rode on seventy young donkeys. He judged Israel eight years. </a:t>
            </a:r>
          </a:p>
          <a:p>
            <a:pPr algn="just"/>
            <a:r>
              <a:rPr lang="en-US" sz="3200" b="1" dirty="0" smtClean="0"/>
              <a:t>  15  </a:t>
            </a:r>
            <a:r>
              <a:rPr lang="en-US" sz="3200" b="1" dirty="0"/>
              <a:t>Then Abdon the son of Hillel the </a:t>
            </a:r>
            <a:r>
              <a:rPr lang="en-US" sz="3200" b="1" dirty="0" err="1"/>
              <a:t>Pirathonite</a:t>
            </a:r>
            <a:r>
              <a:rPr lang="en-US" sz="3200" b="1" dirty="0"/>
              <a:t> died and was buried in </a:t>
            </a:r>
            <a:r>
              <a:rPr lang="en-US" sz="3200" b="1" dirty="0" err="1"/>
              <a:t>Pirathon</a:t>
            </a:r>
            <a:r>
              <a:rPr lang="en-US" sz="3200" b="1" dirty="0"/>
              <a:t> in the land of Ephraim, in the mountains of the </a:t>
            </a:r>
            <a:r>
              <a:rPr lang="en-US" sz="3200" b="1" dirty="0" smtClean="0"/>
              <a:t>Amalekites.</a:t>
            </a:r>
          </a:p>
          <a:p>
            <a:pPr algn="just"/>
            <a:r>
              <a:rPr lang="en-US" sz="3200" b="1" dirty="0"/>
              <a:t>	</a:t>
            </a:r>
            <a:r>
              <a:rPr lang="en-US" sz="3200" b="1" dirty="0" smtClean="0"/>
              <a:t>			Judges 12:13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37159" y="1621078"/>
            <a:ext cx="16639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Repent</a:t>
            </a:r>
          </a:p>
          <a:p>
            <a:pPr algn="ctr"/>
            <a:r>
              <a:rPr lang="en-US" sz="2000" b="1" dirty="0" smtClean="0"/>
              <a:t>judge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88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962526" y="539262"/>
            <a:ext cx="2785445" cy="2669160"/>
          </a:xfrm>
          <a:prstGeom prst="ellipse">
            <a:avLst/>
          </a:prstGeom>
          <a:noFill/>
          <a:ln w="2286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48337" y="666577"/>
            <a:ext cx="1071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Faithful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79028" y="2594015"/>
            <a:ext cx="1606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Oppressed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836361" y="1687386"/>
            <a:ext cx="10939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Idols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70278" y="270327"/>
            <a:ext cx="7999414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Samson’s Birth</a:t>
            </a:r>
            <a:endParaRPr lang="en-US" sz="6000" b="1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Oppressed by the Philistines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Announcement of his birth to his mother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Announcement of his birth to his father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The Nazarite vow – Num. 6:1-21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The sign from the angel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7159" y="1621078"/>
            <a:ext cx="16639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Repent</a:t>
            </a:r>
          </a:p>
          <a:p>
            <a:pPr algn="ctr"/>
            <a:r>
              <a:rPr lang="en-US" sz="2000" b="1" dirty="0" smtClean="0"/>
              <a:t>judge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05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962526" y="539262"/>
            <a:ext cx="2785445" cy="2669160"/>
          </a:xfrm>
          <a:prstGeom prst="ellipse">
            <a:avLst/>
          </a:prstGeom>
          <a:noFill/>
          <a:ln w="2286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48337" y="666577"/>
            <a:ext cx="1071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Faithful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79028" y="2594015"/>
            <a:ext cx="1606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Oppressed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836361" y="1687386"/>
            <a:ext cx="10939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Idols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70278" y="270327"/>
            <a:ext cx="799941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Samson’s Early Life</a:t>
            </a:r>
            <a:endParaRPr lang="en-US" sz="6000" b="1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His eyes find him a Philistine wife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Oppressed by the Philistines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Samson visits his “wife”, kills a lion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Samson retrieves his wife, sees bees and honey in carcass of the lion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Feast of Samson and the riddle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Seven days of “nagging” by his “wife”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Riddle solved, Samson’s response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His “wife” given to his best man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7159" y="1621078"/>
            <a:ext cx="16639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Repent</a:t>
            </a:r>
          </a:p>
          <a:p>
            <a:pPr algn="ctr"/>
            <a:r>
              <a:rPr lang="en-US" sz="2000" b="1" dirty="0" smtClean="0"/>
              <a:t>judge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5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962526" y="539262"/>
            <a:ext cx="2785445" cy="2669160"/>
          </a:xfrm>
          <a:prstGeom prst="ellipse">
            <a:avLst/>
          </a:prstGeom>
          <a:noFill/>
          <a:ln w="2286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48337" y="666577"/>
            <a:ext cx="1071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Faithful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79028" y="2594015"/>
            <a:ext cx="1606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Oppressed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836361" y="1687386"/>
            <a:ext cx="10939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Idols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70278" y="270327"/>
            <a:ext cx="7999414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Samson </a:t>
            </a:r>
            <a:r>
              <a:rPr lang="en-US" sz="5400" b="1" dirty="0" smtClean="0"/>
              <a:t>&amp; the Philistines</a:t>
            </a:r>
            <a:endParaRPr lang="en-US" sz="6000" b="1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Samson’s response to losing his “wife”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Torches and 300 foxes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Confronted by 3,000 Jews, Samson bound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Uses donkey’s jawbone to kill 1,000 </a:t>
            </a:r>
            <a:r>
              <a:rPr lang="en-US" sz="3200" b="1" dirty="0" err="1" smtClean="0"/>
              <a:t>Philis</a:t>
            </a:r>
            <a:r>
              <a:rPr lang="en-US" sz="3200" b="1" dirty="0" smtClean="0"/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Samson judged Israel 20 years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Samson and Delilah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7159" y="1621078"/>
            <a:ext cx="16639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Repent</a:t>
            </a:r>
          </a:p>
          <a:p>
            <a:pPr algn="ctr"/>
            <a:r>
              <a:rPr lang="en-US" sz="2000" b="1" dirty="0" smtClean="0"/>
              <a:t>judge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19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962526" y="539262"/>
            <a:ext cx="2785445" cy="2669160"/>
          </a:xfrm>
          <a:prstGeom prst="ellipse">
            <a:avLst/>
          </a:prstGeom>
          <a:noFill/>
          <a:ln w="2286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48337" y="666577"/>
            <a:ext cx="1071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Faithful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79028" y="2594015"/>
            <a:ext cx="1606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Oppressed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836361" y="1687386"/>
            <a:ext cx="10939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Idols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70278" y="270327"/>
            <a:ext cx="7999414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Samson </a:t>
            </a:r>
            <a:r>
              <a:rPr lang="en-US" sz="5400" b="1" dirty="0" smtClean="0"/>
              <a:t>and Delilah</a:t>
            </a:r>
            <a:endParaRPr lang="en-US" sz="6000" b="1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She was not his wife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Visited her, Philistine plan their attack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Samson steals gates of the city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Delilah offered 1,100 pieces of silver X ??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Samson reveals his secret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Bind Samson with new ropes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Weave  Samson’s hair with a loom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Shave Samson’s hair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Samson bound an eyes put out, grinder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Samson mocked at feast, his revenge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Samson’s death and greatest victory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7159" y="1621078"/>
            <a:ext cx="16639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Repent</a:t>
            </a:r>
          </a:p>
          <a:p>
            <a:pPr algn="ctr"/>
            <a:r>
              <a:rPr lang="en-US" sz="2000" b="1" dirty="0" smtClean="0"/>
              <a:t>judge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-93971" y="-188494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7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1196</TotalTime>
  <Words>465</Words>
  <Application>Microsoft Office PowerPoint</Application>
  <PresentationFormat>Widescreen</PresentationFormat>
  <Paragraphs>106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Jenkins</dc:creator>
  <cp:lastModifiedBy>Cindy Nelson</cp:lastModifiedBy>
  <cp:revision>79</cp:revision>
  <cp:lastPrinted>2016-07-03T11:05:25Z</cp:lastPrinted>
  <dcterms:created xsi:type="dcterms:W3CDTF">2016-07-01T19:55:39Z</dcterms:created>
  <dcterms:modified xsi:type="dcterms:W3CDTF">2016-09-01T15:57:04Z</dcterms:modified>
</cp:coreProperties>
</file>