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1"/>
  </p:handoutMasterIdLst>
  <p:sldIdLst>
    <p:sldId id="256" r:id="rId2"/>
    <p:sldId id="399" r:id="rId3"/>
    <p:sldId id="443" r:id="rId4"/>
    <p:sldId id="444" r:id="rId5"/>
    <p:sldId id="445" r:id="rId6"/>
    <p:sldId id="453" r:id="rId7"/>
    <p:sldId id="456" r:id="rId8"/>
    <p:sldId id="457" r:id="rId9"/>
    <p:sldId id="455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/>
  </p:normalViewPr>
  <p:slideViewPr>
    <p:cSldViewPr snapToGrid="0" showGuides="1">
      <p:cViewPr varScale="1">
        <p:scale>
          <a:sx n="97" d="100"/>
          <a:sy n="97" d="100"/>
        </p:scale>
        <p:origin x="258" y="78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762" cy="465927"/>
          </a:xfrm>
          <a:prstGeom prst="rect">
            <a:avLst/>
          </a:prstGeom>
        </p:spPr>
        <p:txBody>
          <a:bodyPr vert="horz" lIns="90552" tIns="45276" rIns="90552" bIns="452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770" y="0"/>
            <a:ext cx="3043762" cy="465927"/>
          </a:xfrm>
          <a:prstGeom prst="rect">
            <a:avLst/>
          </a:prstGeom>
        </p:spPr>
        <p:txBody>
          <a:bodyPr vert="horz" lIns="90552" tIns="45276" rIns="90552" bIns="45276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3173"/>
            <a:ext cx="3043762" cy="465927"/>
          </a:xfrm>
          <a:prstGeom prst="rect">
            <a:avLst/>
          </a:prstGeom>
        </p:spPr>
        <p:txBody>
          <a:bodyPr vert="horz" lIns="90552" tIns="45276" rIns="90552" bIns="452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770" y="8843173"/>
            <a:ext cx="3043762" cy="465927"/>
          </a:xfrm>
          <a:prstGeom prst="rect">
            <a:avLst/>
          </a:prstGeom>
        </p:spPr>
        <p:txBody>
          <a:bodyPr vert="horz" lIns="90552" tIns="45276" rIns="90552" bIns="45276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5AFD-B358-47BD-A4A6-A0418D3A7BD8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9602" y="170868"/>
            <a:ext cx="12063663" cy="6486648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084520"/>
            <a:ext cx="1181860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Judges</a:t>
            </a:r>
          </a:p>
          <a:p>
            <a:pPr algn="ctr"/>
            <a:r>
              <a:rPr lang="en-US" sz="6000" b="1" dirty="0" smtClean="0"/>
              <a:t>Palm Beach Lakes</a:t>
            </a:r>
          </a:p>
          <a:p>
            <a:pPr algn="ctr"/>
            <a:r>
              <a:rPr lang="en-US" sz="4400" b="1" kern="1200" dirty="0" smtClean="0">
                <a:solidFill>
                  <a:schemeClr val="tx1"/>
                </a:solidFill>
              </a:rPr>
              <a:t>July-August 2016</a:t>
            </a:r>
          </a:p>
          <a:p>
            <a:pPr algn="ctr"/>
            <a:endParaRPr lang="en-US" sz="6000" b="1" dirty="0" smtClean="0"/>
          </a:p>
          <a:p>
            <a:pPr algn="ctr"/>
            <a:endParaRPr lang="en-US" sz="6000" b="1" dirty="0"/>
          </a:p>
          <a:p>
            <a:pPr algn="ctr"/>
            <a:r>
              <a:rPr lang="en-US" sz="4800" b="1" dirty="0" smtClean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48063" y="474921"/>
            <a:ext cx="11818601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List of the Judges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Othniel</a:t>
            </a:r>
            <a:endParaRPr lang="en-US" sz="44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Ehud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Shamgar</a:t>
            </a:r>
            <a:endParaRPr lang="en-US" sz="4400" b="1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Deborah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Gideon, Abimelech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Tola</a:t>
            </a:r>
            <a:r>
              <a:rPr lang="en-US" sz="4400" b="1" dirty="0" smtClean="0"/>
              <a:t>, Jair, Jephthah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Ibzan</a:t>
            </a:r>
            <a:r>
              <a:rPr lang="en-US" sz="4400" b="1" dirty="0" smtClean="0"/>
              <a:t>, Elon, Abdon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Samson, Eli, Samuel</a:t>
            </a:r>
            <a:endParaRPr lang="en-US" sz="44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93250" y="304801"/>
            <a:ext cx="799941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/>
              <a:t>Tola</a:t>
            </a:r>
            <a:r>
              <a:rPr lang="en-US" sz="4800" b="1" dirty="0" smtClean="0"/>
              <a:t>-Jair-Jephthah</a:t>
            </a:r>
          </a:p>
          <a:p>
            <a:pPr algn="just"/>
            <a:r>
              <a:rPr lang="en-US" sz="3200" b="1" dirty="0" smtClean="0"/>
              <a:t>   1 After Abimelech </a:t>
            </a:r>
            <a:r>
              <a:rPr lang="en-US" sz="3200" b="1" dirty="0"/>
              <a:t>there arose to save Israel </a:t>
            </a:r>
            <a:r>
              <a:rPr lang="en-US" sz="3200" b="1" dirty="0" err="1"/>
              <a:t>Tola</a:t>
            </a:r>
            <a:r>
              <a:rPr lang="en-US" sz="3200" b="1" dirty="0"/>
              <a:t> the son of </a:t>
            </a:r>
            <a:r>
              <a:rPr lang="en-US" sz="3200" b="1" dirty="0" err="1"/>
              <a:t>Puah</a:t>
            </a:r>
            <a:r>
              <a:rPr lang="en-US" sz="3200" b="1" dirty="0"/>
              <a:t>, the son of Dodo, a man of Issachar; and he dwelt in Shamir in the mountains of Ephraim. </a:t>
            </a:r>
          </a:p>
          <a:p>
            <a:pPr algn="just"/>
            <a:r>
              <a:rPr lang="en-US" sz="3200" b="1" dirty="0" smtClean="0"/>
              <a:t>   2  </a:t>
            </a:r>
            <a:r>
              <a:rPr lang="en-US" sz="3200" b="1" dirty="0"/>
              <a:t>He judged Israel twenty-three years; and he died and was buried in Shamir</a:t>
            </a:r>
            <a:r>
              <a:rPr lang="en-US" sz="3200" b="1" dirty="0" smtClean="0"/>
              <a:t>.</a:t>
            </a:r>
          </a:p>
          <a:p>
            <a:pPr algn="just"/>
            <a:r>
              <a:rPr lang="en-US" sz="3200" b="1" dirty="0"/>
              <a:t>	</a:t>
            </a:r>
            <a:r>
              <a:rPr lang="en-US" sz="3200" b="1" dirty="0" smtClean="0"/>
              <a:t>			Judges 10:1-2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70278" y="252398"/>
            <a:ext cx="799941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/>
              <a:t>Tola</a:t>
            </a:r>
            <a:r>
              <a:rPr lang="en-US" sz="5400" b="1" dirty="0" smtClean="0"/>
              <a:t>-</a:t>
            </a:r>
            <a:r>
              <a:rPr lang="en-US" sz="6600" b="1" dirty="0" smtClean="0"/>
              <a:t>Jair</a:t>
            </a:r>
            <a:r>
              <a:rPr lang="en-US" sz="5400" b="1" dirty="0" smtClean="0"/>
              <a:t>-Jephthah</a:t>
            </a:r>
          </a:p>
          <a:p>
            <a:pPr algn="just"/>
            <a:r>
              <a:rPr lang="en-US" sz="3200" b="1" dirty="0" smtClean="0"/>
              <a:t>  3  </a:t>
            </a:r>
            <a:r>
              <a:rPr lang="en-US" sz="3200" b="1" dirty="0"/>
              <a:t>After him arose Jair, a </a:t>
            </a:r>
            <a:r>
              <a:rPr lang="en-US" sz="3200" b="1" dirty="0" err="1"/>
              <a:t>Gileadite</a:t>
            </a:r>
            <a:r>
              <a:rPr lang="en-US" sz="3200" b="1" dirty="0"/>
              <a:t>; and he judged Israel twenty-two years. </a:t>
            </a:r>
          </a:p>
          <a:p>
            <a:pPr algn="just"/>
            <a:r>
              <a:rPr lang="en-US" sz="3200" b="1" dirty="0" smtClean="0"/>
              <a:t>  4  </a:t>
            </a:r>
            <a:r>
              <a:rPr lang="en-US" sz="3200" b="1" dirty="0"/>
              <a:t>Now he had thirty sons who rode on thirty donkeys; they also had thirty towns, which are called "</a:t>
            </a:r>
            <a:r>
              <a:rPr lang="en-US" sz="3200" b="1" dirty="0" err="1"/>
              <a:t>Havoth</a:t>
            </a:r>
            <a:r>
              <a:rPr lang="en-US" sz="3200" b="1" dirty="0"/>
              <a:t> Jair" to this day, which are in the land of Gilead. </a:t>
            </a:r>
          </a:p>
          <a:p>
            <a:pPr algn="just"/>
            <a:r>
              <a:rPr lang="en-US" sz="3200" b="1" dirty="0" smtClean="0"/>
              <a:t>  5  </a:t>
            </a:r>
            <a:r>
              <a:rPr lang="en-US" sz="3200" b="1" dirty="0"/>
              <a:t>And Jair died and was buried in </a:t>
            </a:r>
            <a:r>
              <a:rPr lang="en-US" sz="3200" b="1" dirty="0" err="1"/>
              <a:t>Camon</a:t>
            </a:r>
            <a:r>
              <a:rPr lang="en-US" sz="3200" b="1" dirty="0"/>
              <a:t>. </a:t>
            </a:r>
          </a:p>
          <a:p>
            <a:pPr algn="just"/>
            <a:r>
              <a:rPr lang="en-US" sz="3200" b="1" dirty="0" smtClean="0"/>
              <a:t>  6  </a:t>
            </a:r>
            <a:r>
              <a:rPr lang="en-US" sz="3200" b="1" dirty="0"/>
              <a:t>Then the children of Israel again did evil in the sight of the </a:t>
            </a:r>
            <a:r>
              <a:rPr lang="en-US" sz="3200" b="1" dirty="0" smtClean="0"/>
              <a:t>LORD, and served the </a:t>
            </a:r>
            <a:r>
              <a:rPr lang="en-US" sz="3200" b="1" dirty="0" err="1" smtClean="0"/>
              <a:t>Baals</a:t>
            </a:r>
            <a:r>
              <a:rPr lang="en-US" sz="3200" b="1" dirty="0" smtClean="0"/>
              <a:t> and the </a:t>
            </a:r>
            <a:r>
              <a:rPr lang="en-US" sz="3200" b="1" dirty="0" err="1" smtClean="0"/>
              <a:t>Ashtoreths</a:t>
            </a:r>
            <a:r>
              <a:rPr lang="en-US" sz="3200" b="1" dirty="0" smtClean="0"/>
              <a:t> . . . Judges 10:3-6 . . .                       	    </a:t>
            </a:r>
            <a:r>
              <a:rPr lang="en-US" sz="3200" b="1" i="1" dirty="0" smtClean="0"/>
              <a:t>(Read the rest of this verse!! )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2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70278" y="252398"/>
            <a:ext cx="799941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/>
              <a:t>Tola</a:t>
            </a:r>
            <a:r>
              <a:rPr lang="en-US" sz="5400" b="1" dirty="0" smtClean="0"/>
              <a:t>-Jair-</a:t>
            </a:r>
            <a:r>
              <a:rPr lang="en-US" sz="6000" b="1" dirty="0" smtClean="0"/>
              <a:t>Jephthah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Son of a harlot—driven away by family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Lived among pagans, was a great “raider”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Jews were threatened by Ammon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Jews asked Jephthah to return &amp; lead them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“What will you give me to do this?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6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70278" y="252398"/>
            <a:ext cx="799941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/>
              <a:t>Tola</a:t>
            </a:r>
            <a:r>
              <a:rPr lang="en-US" sz="5400" b="1" dirty="0" smtClean="0"/>
              <a:t>-Jair-</a:t>
            </a:r>
            <a:r>
              <a:rPr lang="en-US" sz="6000" b="1" dirty="0" smtClean="0"/>
              <a:t>Jephthah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Son of a harlot—driven away by family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Lived among pagans, was a great “raider”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Jews were threatened by Ammon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Jews asked Jephthah to return &amp; lead them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“What will you give me to do this?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Jephthah’s appeal to Ammonites</a:t>
            </a:r>
            <a:r>
              <a:rPr lang="en-US" sz="3200" b="1" dirty="0"/>
              <a:t>	</a:t>
            </a:r>
            <a:endParaRPr lang="en-US" sz="3200" b="1" dirty="0" smtClean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Setting history straight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“Why have you waited 300 years?”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4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27511" y="498370"/>
            <a:ext cx="723624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Jephthah—Review of History</a:t>
            </a:r>
          </a:p>
          <a:p>
            <a:endParaRPr lang="en-US" sz="4000" b="1" kern="1200" dirty="0" smtClean="0">
              <a:solidFill>
                <a:schemeClr val="tx1"/>
              </a:solidFill>
            </a:endParaRPr>
          </a:p>
          <a:p>
            <a:endParaRPr lang="en-US" sz="4000" b="1" kern="1200" dirty="0" smtClean="0">
              <a:solidFill>
                <a:schemeClr val="tx1"/>
              </a:solidFill>
            </a:endParaRPr>
          </a:p>
          <a:p>
            <a:endParaRPr lang="en-US" sz="4000" b="1" kern="1200" dirty="0" smtClean="0">
              <a:solidFill>
                <a:schemeClr val="tx1"/>
              </a:solidFill>
            </a:endParaRPr>
          </a:p>
          <a:p>
            <a:endParaRPr lang="en-US" sz="4000" b="1" kern="1200" dirty="0">
              <a:solidFill>
                <a:schemeClr val="tx1"/>
              </a:solidFill>
            </a:endParaRPr>
          </a:p>
          <a:p>
            <a:pPr algn="ctr"/>
            <a:endParaRPr lang="en-US" sz="6000" b="1" kern="12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16" y="433963"/>
            <a:ext cx="4106705" cy="641601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70278" y="252398"/>
            <a:ext cx="799941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/>
              <a:t>Tola</a:t>
            </a:r>
            <a:r>
              <a:rPr lang="en-US" sz="5400" b="1" dirty="0" smtClean="0"/>
              <a:t>-Jair-</a:t>
            </a:r>
            <a:r>
              <a:rPr lang="en-US" sz="6000" b="1" dirty="0" smtClean="0"/>
              <a:t>Jephthah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Son of a harlot—driven away by family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Lived among pagans, was a great “raider”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Jews were threatened by Ammon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Jews asked Jephthah to return &amp; lead them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“What will you give me to do this?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Jephthah’s appeal to Ammonites</a:t>
            </a:r>
            <a:r>
              <a:rPr lang="en-US" sz="3200" b="1" dirty="0"/>
              <a:t>	</a:t>
            </a:r>
            <a:endParaRPr lang="en-US" sz="3200" b="1" dirty="0" smtClean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Setting history straight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“Why have you waited 300 years?”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Jephthah’s vow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5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70278" y="270327"/>
            <a:ext cx="799941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Jephthah’s Vow</a:t>
            </a:r>
            <a:endParaRPr lang="en-US" sz="6000" b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If You will indeed deliver . . . 11:30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“Whatever comes out of the door . . .”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“I will offer it up as a burnt offering” 11:3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Jephthah’s victory . . . greeted by daughter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“. . . And he carried out his vow with her which he had vowed”  10:39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No need to “soften” this story, just because we have trouble understanding it”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smtClean="0"/>
              <a:t>Trouble then came from “tongued-tied” </a:t>
            </a:r>
            <a:r>
              <a:rPr lang="en-US" sz="3200" b="1" dirty="0" err="1" smtClean="0"/>
              <a:t>Ephraimites</a:t>
            </a:r>
            <a:endParaRPr lang="en-US" sz="3200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0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1079</TotalTime>
  <Words>440</Words>
  <Application>Microsoft Office PowerPoint</Application>
  <PresentationFormat>Widescreen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74</cp:revision>
  <cp:lastPrinted>2016-08-24T21:06:16Z</cp:lastPrinted>
  <dcterms:created xsi:type="dcterms:W3CDTF">2016-07-01T19:55:39Z</dcterms:created>
  <dcterms:modified xsi:type="dcterms:W3CDTF">2016-08-25T15:25:25Z</dcterms:modified>
</cp:coreProperties>
</file>