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399" r:id="rId3"/>
    <p:sldId id="431" r:id="rId4"/>
    <p:sldId id="440" r:id="rId5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24" y="96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02" y="170868"/>
            <a:ext cx="12063663" cy="6486648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Judges</a:t>
            </a:r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July-August 2016</a:t>
            </a:r>
          </a:p>
          <a:p>
            <a:pPr algn="ctr"/>
            <a:endParaRPr lang="en-US" sz="6000" b="1" dirty="0" smtClean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063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List of the Judges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Othniel</a:t>
            </a: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Ehud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Shamgar</a:t>
            </a:r>
            <a:endParaRPr lang="en-US" sz="4400" b="1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Deborah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Gideon, Abimelech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Tola</a:t>
            </a:r>
            <a:r>
              <a:rPr lang="en-US" sz="4400" b="1" dirty="0" smtClean="0"/>
              <a:t>, Jair, Jephthah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Ibzan</a:t>
            </a:r>
            <a:r>
              <a:rPr lang="en-US" sz="4400" b="1" dirty="0" smtClean="0"/>
              <a:t>, Elon, Abdon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Samson, Eli, Samuel</a:t>
            </a:r>
            <a:endParaRPr lang="en-US" sz="44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46358" y="797167"/>
            <a:ext cx="799941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Abimelech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Gideon’s victory—”You be our king”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Judges 8:23— “God is your king”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God was the KING since creation!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Exo. 6:3—Almighty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Psa. 29:10—Sat/sits at the flood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Deut. 33:4-5—King in </a:t>
            </a:r>
            <a:r>
              <a:rPr lang="en-US" sz="3600" b="1" dirty="0" err="1" smtClean="0"/>
              <a:t>Jeshurun</a:t>
            </a:r>
            <a:endParaRPr lang="en-US" sz="3600" b="1" dirty="0" smtClean="0"/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I Sam. 8:7—reject </a:t>
            </a:r>
            <a:r>
              <a:rPr lang="en-US" sz="3600" b="1" dirty="0" err="1" smtClean="0"/>
              <a:t>judg.</a:t>
            </a:r>
            <a:r>
              <a:rPr lang="en-US" sz="3600" b="1" dirty="0" smtClean="0"/>
              <a:t>=reject God</a:t>
            </a:r>
          </a:p>
          <a:p>
            <a:pPr marL="1143000" lvl="1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1 Kings 2:12/1 Chron. 29:23—what throne did Solomon sit on?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0737" y="2594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7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46358" y="797167"/>
            <a:ext cx="799941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Abimelech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One of many sons, many “mothers”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Son of Gideon by a concubine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Death of Gideon, nation &amp; idols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Killed 69 of 70 brothers, made king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Last brother’s (</a:t>
            </a:r>
            <a:r>
              <a:rPr lang="en-US" sz="3600" b="1" dirty="0" err="1" smtClean="0"/>
              <a:t>Jotham</a:t>
            </a:r>
            <a:r>
              <a:rPr lang="en-US" sz="3600" b="1" dirty="0" smtClean="0"/>
              <a:t>) parable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Gaal’s</a:t>
            </a:r>
            <a:r>
              <a:rPr lang="en-US" sz="3600" b="1" dirty="0" smtClean="0"/>
              <a:t> trap for Abimelech at </a:t>
            </a:r>
            <a:r>
              <a:rPr lang="en-US" sz="3600" b="1" dirty="0" err="1" smtClean="0"/>
              <a:t>Shechem</a:t>
            </a:r>
            <a:endParaRPr lang="en-US" sz="36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err="1" smtClean="0"/>
              <a:t>Shechem</a:t>
            </a:r>
            <a:r>
              <a:rPr lang="en-US" sz="3600" b="1" dirty="0"/>
              <a:t> </a:t>
            </a:r>
            <a:r>
              <a:rPr lang="en-US" sz="3600" b="1" dirty="0" smtClean="0"/>
              <a:t>sieged by Abimelech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600" b="1" dirty="0" smtClean="0"/>
              <a:t>Killed by millstone and a sword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1019</TotalTime>
  <Words>158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64</cp:revision>
  <cp:lastPrinted>2016-07-03T11:05:25Z</cp:lastPrinted>
  <dcterms:created xsi:type="dcterms:W3CDTF">2016-07-01T19:55:39Z</dcterms:created>
  <dcterms:modified xsi:type="dcterms:W3CDTF">2016-08-18T14:45:05Z</dcterms:modified>
</cp:coreProperties>
</file>