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58" r:id="rId5"/>
    <p:sldId id="261" r:id="rId6"/>
    <p:sldId id="263" r:id="rId7"/>
    <p:sldId id="257" r:id="rId8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>
      <p:cViewPr varScale="1">
        <p:scale>
          <a:sx n="82" d="100"/>
          <a:sy n="82" d="100"/>
        </p:scale>
        <p:origin x="10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3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1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BDD4-8F38-4614-A3EC-C22159ED76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E58C-77E0-4AD8-8BE9-D36B0744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397" y="1905000"/>
            <a:ext cx="3793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GIDEON</a:t>
            </a:r>
          </a:p>
          <a:p>
            <a:pPr algn="ctr"/>
            <a:r>
              <a:rPr lang="en-US" sz="6000" dirty="0" smtClean="0"/>
              <a:t>JUDGES 6-8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140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0" y="0"/>
            <a:ext cx="533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55"/>
            <a:ext cx="9144000" cy="64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58368"/>
            <a:ext cx="836676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13" y="0"/>
            <a:ext cx="5506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27" y="0"/>
            <a:ext cx="640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operator</cp:lastModifiedBy>
  <cp:revision>12</cp:revision>
  <cp:lastPrinted>2016-08-10T20:22:01Z</cp:lastPrinted>
  <dcterms:created xsi:type="dcterms:W3CDTF">2016-07-31T18:05:47Z</dcterms:created>
  <dcterms:modified xsi:type="dcterms:W3CDTF">2016-08-10T22:49:33Z</dcterms:modified>
</cp:coreProperties>
</file>