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57" r:id="rId5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/>
    <p:restoredTop sz="86410"/>
  </p:normalViewPr>
  <p:slideViewPr>
    <p:cSldViewPr>
      <p:cViewPr varScale="1">
        <p:scale>
          <a:sx n="82" d="100"/>
          <a:sy n="82" d="100"/>
        </p:scale>
        <p:origin x="108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DD4-8F38-4614-A3EC-C22159ED7603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8C-77E0-4AD8-8BE9-D36B0744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DD4-8F38-4614-A3EC-C22159ED7603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8C-77E0-4AD8-8BE9-D36B0744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DD4-8F38-4614-A3EC-C22159ED7603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8C-77E0-4AD8-8BE9-D36B0744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3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DD4-8F38-4614-A3EC-C22159ED7603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8C-77E0-4AD8-8BE9-D36B0744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3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DD4-8F38-4614-A3EC-C22159ED7603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8C-77E0-4AD8-8BE9-D36B0744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57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DD4-8F38-4614-A3EC-C22159ED7603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8C-77E0-4AD8-8BE9-D36B0744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0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DD4-8F38-4614-A3EC-C22159ED7603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8C-77E0-4AD8-8BE9-D36B0744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3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DD4-8F38-4614-A3EC-C22159ED7603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8C-77E0-4AD8-8BE9-D36B0744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6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DD4-8F38-4614-A3EC-C22159ED7603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8C-77E0-4AD8-8BE9-D36B0744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1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DD4-8F38-4614-A3EC-C22159ED7603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8C-77E0-4AD8-8BE9-D36B0744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0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EBDD4-8F38-4614-A3EC-C22159ED7603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E58C-77E0-4AD8-8BE9-D36B0744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2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EBDD4-8F38-4614-A3EC-C22159ED7603}" type="datetimeFigureOut">
              <a:rPr lang="en-US" smtClean="0"/>
              <a:t>8/3/2016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FE58C-77E0-4AD8-8BE9-D36B07447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7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1905000"/>
            <a:ext cx="443153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/>
              <a:t>DEBORAH</a:t>
            </a:r>
          </a:p>
          <a:p>
            <a:pPr algn="ctr"/>
            <a:r>
              <a:rPr lang="en-US" sz="6000" dirty="0" smtClean="0"/>
              <a:t>JUDGES 4 &amp; 5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4140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C:\Users\Bill\Pictures\Twelve%20Tribes%20of%20Israel%2010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22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2995"/>
            <a:ext cx="6719888" cy="6685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911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791036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15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5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</dc:creator>
  <cp:lastModifiedBy>operator</cp:lastModifiedBy>
  <cp:revision>6</cp:revision>
  <cp:lastPrinted>2016-08-03T12:47:13Z</cp:lastPrinted>
  <dcterms:created xsi:type="dcterms:W3CDTF">2016-07-31T18:05:47Z</dcterms:created>
  <dcterms:modified xsi:type="dcterms:W3CDTF">2016-08-03T22:44:23Z</dcterms:modified>
</cp:coreProperties>
</file>