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10"/>
  </p:handoutMasterIdLst>
  <p:sldIdLst>
    <p:sldId id="256" r:id="rId2"/>
    <p:sldId id="399" r:id="rId3"/>
    <p:sldId id="386" r:id="rId4"/>
    <p:sldId id="403" r:id="rId5"/>
    <p:sldId id="401" r:id="rId6"/>
    <p:sldId id="410" r:id="rId7"/>
    <p:sldId id="417" r:id="rId8"/>
    <p:sldId id="421" r:id="rId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37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324" y="96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5AFD-B358-47BD-A4A6-A0418D3A7BD8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9602" y="170868"/>
            <a:ext cx="12063663" cy="6486648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189" y="1084520"/>
            <a:ext cx="1181860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Judges</a:t>
            </a:r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July-August 2016</a:t>
            </a:r>
          </a:p>
          <a:p>
            <a:pPr algn="ctr"/>
            <a:endParaRPr lang="en-US" sz="6000" b="1" dirty="0" smtClean="0"/>
          </a:p>
          <a:p>
            <a:pPr algn="ctr"/>
            <a:endParaRPr lang="en-US" sz="6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86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48063" y="474921"/>
            <a:ext cx="1181860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/>
              <a:t>List of the Judges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Othniel</a:t>
            </a: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Ehud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Shamgar</a:t>
            </a:r>
            <a:endParaRPr lang="en-US" sz="4400" b="1" dirty="0" smtClean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Deborah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Gideon, Abimelech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Tola</a:t>
            </a:r>
            <a:r>
              <a:rPr lang="en-US" sz="4400" b="1" dirty="0" smtClean="0"/>
              <a:t>, Jair, Jephthah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err="1" smtClean="0"/>
              <a:t>Ibzan</a:t>
            </a:r>
            <a:r>
              <a:rPr lang="en-US" sz="4400" b="1" dirty="0" smtClean="0"/>
              <a:t>, Elon, Abdon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 smtClean="0"/>
              <a:t>Samson, Eli, Samuel</a:t>
            </a:r>
            <a:endParaRPr lang="en-US" sz="44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797168" y="539261"/>
            <a:ext cx="6213231" cy="6186613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2" y="797170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Faithful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79076" y="5896712"/>
            <a:ext cx="264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Oppressed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28337" y="2953383"/>
            <a:ext cx="32238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Repent</a:t>
            </a:r>
          </a:p>
          <a:p>
            <a:pPr algn="ctr"/>
            <a:r>
              <a:rPr lang="en-US" sz="3600" b="1" dirty="0" smtClean="0"/>
              <a:t>Judge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46429" y="3200397"/>
            <a:ext cx="1781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Idolatry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253049" y="1617784"/>
            <a:ext cx="28135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“Clock”</a:t>
            </a:r>
          </a:p>
          <a:p>
            <a:pPr algn="ctr"/>
            <a:r>
              <a:rPr lang="en-US" sz="5400" b="1" dirty="0" smtClean="0"/>
              <a:t>of the Judges</a:t>
            </a:r>
            <a:endParaRPr lang="en-US" sz="5400" b="1" dirty="0"/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627511" y="498370"/>
            <a:ext cx="723624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Judges—Chapter 3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1-6: Nations not driven out</a:t>
            </a:r>
          </a:p>
          <a:p>
            <a:r>
              <a:rPr lang="en-US" sz="4000" b="1" dirty="0" smtClean="0"/>
              <a:t>7-11: </a:t>
            </a:r>
            <a:r>
              <a:rPr lang="en-US" sz="4000" b="1" dirty="0" err="1" smtClean="0"/>
              <a:t>Othniel</a:t>
            </a:r>
            <a:endParaRPr lang="en-US" sz="4000" b="1" dirty="0" smtClean="0"/>
          </a:p>
          <a:p>
            <a:r>
              <a:rPr lang="en-US" sz="4000" b="1" kern="1200" dirty="0" smtClean="0">
                <a:solidFill>
                  <a:schemeClr val="tx1"/>
                </a:solidFill>
              </a:rPr>
              <a:t>12-30: Ehud</a:t>
            </a:r>
          </a:p>
          <a:p>
            <a:r>
              <a:rPr lang="en-US" sz="4000" b="1" dirty="0" smtClean="0"/>
              <a:t>31:  </a:t>
            </a:r>
            <a:r>
              <a:rPr lang="en-US" sz="4000" b="1" dirty="0" err="1" smtClean="0"/>
              <a:t>Shamgar</a:t>
            </a:r>
            <a:endParaRPr lang="en-US" sz="6000" b="1" kern="1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86" y="327638"/>
            <a:ext cx="4106705" cy="641601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8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00370" y="797167"/>
            <a:ext cx="81356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Othniel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00370" y="797167"/>
            <a:ext cx="80931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Ehud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Name means: He that praises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7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900370" y="797167"/>
            <a:ext cx="809315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Ehud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Name means: He that praises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Oppressed by Moab, </a:t>
            </a:r>
            <a:r>
              <a:rPr lang="en-US" sz="3600" b="1" dirty="0" err="1" smtClean="0"/>
              <a:t>Eglon</a:t>
            </a:r>
            <a:r>
              <a:rPr lang="en-US" sz="3600" b="1" dirty="0" smtClean="0"/>
              <a:t> the king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Eighteen years of oppression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err="1" smtClean="0"/>
              <a:t>Lefthanded</a:t>
            </a:r>
            <a:r>
              <a:rPr lang="en-US" sz="3600" b="1" dirty="0" smtClean="0"/>
              <a:t> Ehud and his dagger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Deliver of message and dagger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Ephraim responded to call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Slew 10,000 Moabites, men of valor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Rest for 80 years</a:t>
            </a:r>
            <a:endParaRPr lang="en-US" sz="3600" b="1" dirty="0"/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6" y="401879"/>
            <a:ext cx="4106705" cy="6416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6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962526" y="539262"/>
            <a:ext cx="2785445" cy="2669160"/>
          </a:xfrm>
          <a:prstGeom prst="ellipse">
            <a:avLst/>
          </a:prstGeom>
          <a:noFill/>
          <a:ln w="2286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48337" y="666577"/>
            <a:ext cx="1071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Faithful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79028" y="2594015"/>
            <a:ext cx="1606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Oppressed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836361" y="1687386"/>
            <a:ext cx="1093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Idols</a:t>
            </a:r>
            <a:endParaRPr lang="en-US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30316" y="797167"/>
            <a:ext cx="79994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/>
              <a:t>Shamgar</a:t>
            </a:r>
            <a:endParaRPr lang="en-US" sz="3600" b="1" dirty="0" smtClean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Name means: named a stranger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smtClean="0"/>
              <a:t>Oppressed by Philistines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err="1" smtClean="0"/>
              <a:t>Shamgar’s</a:t>
            </a:r>
            <a:r>
              <a:rPr lang="en-US" sz="3600" b="1" dirty="0" smtClean="0"/>
              <a:t> weapon—an ox goad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b="1" dirty="0" err="1" smtClean="0"/>
              <a:t>Shamgar</a:t>
            </a:r>
            <a:r>
              <a:rPr lang="en-US" sz="3600" b="1" dirty="0" smtClean="0"/>
              <a:t> killed 600 Philistines </a:t>
            </a:r>
            <a:endParaRPr lang="en-US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7159" y="1621078"/>
            <a:ext cx="16639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Repent</a:t>
            </a:r>
          </a:p>
          <a:p>
            <a:pPr algn="ctr"/>
            <a:r>
              <a:rPr lang="en-US" sz="2000" b="1" dirty="0" smtClean="0"/>
              <a:t>judge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8337" y="1070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80737" y="259472"/>
            <a:ext cx="12063663" cy="6793831"/>
          </a:xfrm>
          <a:prstGeom prst="rect">
            <a:avLst/>
          </a:prstGeom>
          <a:noFill/>
          <a:ln w="3048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34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</TotalTime>
  <Words>149</Words>
  <Application>Microsoft Office PowerPoint</Application>
  <PresentationFormat>Widescreen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58</cp:revision>
  <cp:lastPrinted>2016-07-03T11:05:25Z</cp:lastPrinted>
  <dcterms:created xsi:type="dcterms:W3CDTF">2016-07-01T19:55:39Z</dcterms:created>
  <dcterms:modified xsi:type="dcterms:W3CDTF">2016-07-28T20:04:25Z</dcterms:modified>
</cp:coreProperties>
</file>