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0"/>
  </p:handoutMasterIdLst>
  <p:sldIdLst>
    <p:sldId id="256" r:id="rId2"/>
    <p:sldId id="399" r:id="rId3"/>
    <p:sldId id="273" r:id="rId4"/>
    <p:sldId id="386" r:id="rId5"/>
    <p:sldId id="403" r:id="rId6"/>
    <p:sldId id="408" r:id="rId7"/>
    <p:sldId id="417" r:id="rId8"/>
    <p:sldId id="421" r:id="rId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3F0C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/>
  </p:normalViewPr>
  <p:slideViewPr>
    <p:cSldViewPr snapToGrid="0" showGuides="1">
      <p:cViewPr varScale="1">
        <p:scale>
          <a:sx n="64" d="100"/>
          <a:sy n="64" d="100"/>
        </p:scale>
        <p:origin x="240" y="60"/>
      </p:cViewPr>
      <p:guideLst>
        <p:guide orient="horz" pos="213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E6176-5C4E-4514-B2A2-3302153D5FA3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E1FFE-3527-4C28-A7C5-5E8A55F3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2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5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7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1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5AFD-B358-47BD-A4A6-A0418D3A7BD8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6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9602" y="170868"/>
            <a:ext cx="12063663" cy="6486648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1084520"/>
            <a:ext cx="1181860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Judges</a:t>
            </a:r>
          </a:p>
          <a:p>
            <a:pPr algn="ctr"/>
            <a:r>
              <a:rPr lang="en-US" sz="6000" b="1" dirty="0" smtClean="0"/>
              <a:t>Palm Beach Lakes</a:t>
            </a:r>
          </a:p>
          <a:p>
            <a:pPr algn="ctr"/>
            <a:r>
              <a:rPr lang="en-US" sz="4400" b="1" kern="1200" dirty="0" smtClean="0">
                <a:solidFill>
                  <a:schemeClr val="tx1"/>
                </a:solidFill>
              </a:rPr>
              <a:t>July-August 2016</a:t>
            </a:r>
          </a:p>
          <a:p>
            <a:pPr algn="ctr"/>
            <a:endParaRPr lang="en-US" sz="6000" b="1" dirty="0" smtClean="0"/>
          </a:p>
          <a:p>
            <a:pPr algn="ctr"/>
            <a:endParaRPr lang="en-US" sz="6000" b="1" dirty="0"/>
          </a:p>
          <a:p>
            <a:pPr algn="ctr"/>
            <a:r>
              <a:rPr lang="en-US" sz="4800" b="1" dirty="0" smtClean="0"/>
              <a:t>Dan Jenkins</a:t>
            </a:r>
            <a:endParaRPr lang="en-US" sz="48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86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48063" y="474921"/>
            <a:ext cx="11818601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List of the Judges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Othniel</a:t>
            </a:r>
            <a:endParaRPr lang="en-US" sz="4400" b="1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Ehud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Shamgar</a:t>
            </a:r>
            <a:endParaRPr lang="en-US" sz="4400" b="1" dirty="0" smtClean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Deborah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Gideon, Abimelech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Tola</a:t>
            </a:r>
            <a:r>
              <a:rPr lang="en-US" sz="4400" b="1" dirty="0" smtClean="0"/>
              <a:t>, Jair, Jephthah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Ibzan</a:t>
            </a:r>
            <a:r>
              <a:rPr lang="en-US" sz="4400" b="1" dirty="0" smtClean="0"/>
              <a:t>, Elon, Abdon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Samson, Eli, Samuel</a:t>
            </a:r>
            <a:endParaRPr lang="en-US" sz="44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8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627511" y="498370"/>
            <a:ext cx="723624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Judges—Chapter 2</a:t>
            </a:r>
            <a:endParaRPr lang="en-US" sz="4000" b="1" dirty="0" smtClean="0"/>
          </a:p>
          <a:p>
            <a:r>
              <a:rPr lang="en-US" sz="4000" b="1" kern="1200" dirty="0" smtClean="0">
                <a:solidFill>
                  <a:schemeClr val="tx1"/>
                </a:solidFill>
              </a:rPr>
              <a:t>1-6: Israel’s disobedience</a:t>
            </a:r>
          </a:p>
          <a:p>
            <a:r>
              <a:rPr lang="en-US" sz="4000" b="1" dirty="0" smtClean="0"/>
              <a:t>7-10: Death of Joshua</a:t>
            </a:r>
          </a:p>
          <a:p>
            <a:r>
              <a:rPr lang="en-US" sz="4000" b="1" kern="1200" dirty="0" smtClean="0">
                <a:solidFill>
                  <a:schemeClr val="tx1"/>
                </a:solidFill>
              </a:rPr>
              <a:t>11-23: “Clock” of Judges</a:t>
            </a:r>
            <a:endParaRPr lang="en-US" sz="6000" b="1" kern="12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16" y="433963"/>
            <a:ext cx="4106705" cy="641601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797168" y="539261"/>
            <a:ext cx="6213231" cy="6186613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2" y="797170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Faithful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79076" y="5896712"/>
            <a:ext cx="2649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Oppressed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28337" y="2953383"/>
            <a:ext cx="32238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Repent</a:t>
            </a:r>
          </a:p>
          <a:p>
            <a:pPr algn="ctr"/>
            <a:r>
              <a:rPr lang="en-US" sz="3600" b="1" dirty="0" smtClean="0"/>
              <a:t>Judge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146429" y="3200397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Idolatry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253049" y="1617784"/>
            <a:ext cx="28135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“Clock”</a:t>
            </a:r>
          </a:p>
          <a:p>
            <a:pPr algn="ctr"/>
            <a:r>
              <a:rPr lang="en-US" sz="5400" b="1" dirty="0" smtClean="0"/>
              <a:t>of the Judges</a:t>
            </a:r>
            <a:endParaRPr lang="en-US" sz="5400" b="1" dirty="0"/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627511" y="498370"/>
            <a:ext cx="723624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Judges—Chapter 3</a:t>
            </a:r>
            <a:endParaRPr lang="en-US" sz="4000" b="1" dirty="0" smtClean="0"/>
          </a:p>
          <a:p>
            <a:r>
              <a:rPr lang="en-US" sz="4000" b="1" kern="1200" dirty="0" smtClean="0">
                <a:solidFill>
                  <a:schemeClr val="tx1"/>
                </a:solidFill>
              </a:rPr>
              <a:t>1-6: Nations not driven out</a:t>
            </a:r>
          </a:p>
          <a:p>
            <a:r>
              <a:rPr lang="en-US" sz="4000" b="1" dirty="0" smtClean="0"/>
              <a:t>7-11: </a:t>
            </a:r>
            <a:r>
              <a:rPr lang="en-US" sz="4000" b="1" dirty="0" err="1" smtClean="0"/>
              <a:t>Othniel</a:t>
            </a:r>
            <a:endParaRPr lang="en-US" sz="4000" b="1" dirty="0" smtClean="0"/>
          </a:p>
          <a:p>
            <a:r>
              <a:rPr lang="en-US" sz="4000" b="1" kern="1200" dirty="0" smtClean="0">
                <a:solidFill>
                  <a:schemeClr val="tx1"/>
                </a:solidFill>
              </a:rPr>
              <a:t>12-30: Ehud</a:t>
            </a:r>
          </a:p>
          <a:p>
            <a:r>
              <a:rPr lang="en-US" sz="4000" b="1" dirty="0" smtClean="0"/>
              <a:t>31:  </a:t>
            </a:r>
            <a:r>
              <a:rPr lang="en-US" sz="4000" b="1" dirty="0" err="1" smtClean="0"/>
              <a:t>Shamgar</a:t>
            </a:r>
            <a:endParaRPr lang="en-US" sz="6000" b="1" kern="12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86" y="327638"/>
            <a:ext cx="4106705" cy="641601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8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62526" y="539262"/>
            <a:ext cx="2785445" cy="2669160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48337" y="666577"/>
            <a:ext cx="1071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Faithful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79028" y="2594015"/>
            <a:ext cx="1606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/>
              <a:t>Oppresed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36361" y="1687386"/>
            <a:ext cx="109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Idols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00370" y="797167"/>
            <a:ext cx="813568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/>
              <a:t>Othniel</a:t>
            </a:r>
            <a:endParaRPr lang="en-US" sz="3600" b="1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Name means: the hour of God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Nephew of Caleb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Oppressed by Mesopotamia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Eight years of oppression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Delivered by </a:t>
            </a:r>
            <a:r>
              <a:rPr lang="en-US" sz="3600" b="1" dirty="0" err="1" smtClean="0"/>
              <a:t>Othniel</a:t>
            </a:r>
            <a:r>
              <a:rPr lang="en-US" sz="3600" b="1" dirty="0" smtClean="0"/>
              <a:t> rest for 40 years </a:t>
            </a:r>
            <a:endParaRPr lang="en-US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7159" y="1621078"/>
            <a:ext cx="166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Repent</a:t>
            </a:r>
          </a:p>
          <a:p>
            <a:pPr algn="ctr"/>
            <a:r>
              <a:rPr lang="en-US" sz="2000" b="1" dirty="0" smtClean="0"/>
              <a:t>judge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0737" y="2594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0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62526" y="539262"/>
            <a:ext cx="2785445" cy="2669160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48337" y="666577"/>
            <a:ext cx="1071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Faithful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79028" y="2594015"/>
            <a:ext cx="1606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/>
              <a:t>Oppresed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36361" y="1687386"/>
            <a:ext cx="109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Idols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00370" y="797167"/>
            <a:ext cx="809315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Ehud</a:t>
            </a:r>
            <a:endParaRPr lang="en-US" sz="3600" b="1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Name means: He that praises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Oppressed by Moab, </a:t>
            </a:r>
            <a:r>
              <a:rPr lang="en-US" sz="3600" b="1" dirty="0" err="1" smtClean="0"/>
              <a:t>Eglon</a:t>
            </a:r>
            <a:r>
              <a:rPr lang="en-US" sz="3600" b="1" dirty="0" smtClean="0"/>
              <a:t> the king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Eighteen years of oppression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err="1" smtClean="0"/>
              <a:t>Lefthanded</a:t>
            </a:r>
            <a:r>
              <a:rPr lang="en-US" sz="3600" b="1" dirty="0" smtClean="0"/>
              <a:t> Ehud and his dagger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Deliver of message and dagger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Ephraim responded to call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Slew 10,000 Moabites, men of valor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Rest for 80 years</a:t>
            </a:r>
            <a:endParaRPr lang="en-US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7159" y="1621078"/>
            <a:ext cx="166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Repent</a:t>
            </a:r>
          </a:p>
          <a:p>
            <a:pPr algn="ctr"/>
            <a:r>
              <a:rPr lang="en-US" sz="2000" b="1" dirty="0" smtClean="0"/>
              <a:t>judge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0737" y="2594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6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62526" y="539262"/>
            <a:ext cx="2785445" cy="2669160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48337" y="666577"/>
            <a:ext cx="1071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Faithful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79028" y="2594015"/>
            <a:ext cx="1606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/>
              <a:t>Oppresed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36361" y="1687386"/>
            <a:ext cx="109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Idols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30316" y="797167"/>
            <a:ext cx="799941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/>
              <a:t>Shamgar</a:t>
            </a:r>
            <a:endParaRPr lang="en-US" sz="3600" b="1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Name means: named a stranger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Oppressed by Philistines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err="1" smtClean="0"/>
              <a:t>Shamgar’s</a:t>
            </a:r>
            <a:r>
              <a:rPr lang="en-US" sz="3600" b="1" dirty="0" smtClean="0"/>
              <a:t> weapon—an ox goad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err="1" smtClean="0"/>
              <a:t>Shamgar</a:t>
            </a:r>
            <a:r>
              <a:rPr lang="en-US" sz="3600" b="1" dirty="0" smtClean="0"/>
              <a:t> killed 600 Philistines </a:t>
            </a:r>
            <a:endParaRPr lang="en-US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7159" y="1621078"/>
            <a:ext cx="166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Repent</a:t>
            </a:r>
          </a:p>
          <a:p>
            <a:pPr algn="ctr"/>
            <a:r>
              <a:rPr lang="en-US" sz="2000" b="1" dirty="0" smtClean="0"/>
              <a:t>judge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0737" y="2594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4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929</TotalTime>
  <Words>184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53</cp:revision>
  <cp:lastPrinted>2016-07-03T11:05:25Z</cp:lastPrinted>
  <dcterms:created xsi:type="dcterms:W3CDTF">2016-07-01T19:55:39Z</dcterms:created>
  <dcterms:modified xsi:type="dcterms:W3CDTF">2016-07-25T13:39:51Z</dcterms:modified>
</cp:coreProperties>
</file>