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9"/>
  </p:handoutMasterIdLst>
  <p:sldIdLst>
    <p:sldId id="256" r:id="rId2"/>
    <p:sldId id="394" r:id="rId3"/>
    <p:sldId id="399" r:id="rId4"/>
    <p:sldId id="273" r:id="rId5"/>
    <p:sldId id="388" r:id="rId6"/>
    <p:sldId id="386" r:id="rId7"/>
    <p:sldId id="387" r:id="rId8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3F0C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/>
  </p:normalViewPr>
  <p:slideViewPr>
    <p:cSldViewPr snapToGrid="0" showGuides="1">
      <p:cViewPr varScale="1">
        <p:scale>
          <a:sx n="97" d="100"/>
          <a:sy n="97" d="100"/>
        </p:scale>
        <p:origin x="258" y="72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E6176-5C4E-4514-B2A2-3302153D5FA3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E1FFE-3527-4C28-A7C5-5E8A55F3E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80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2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18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7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7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5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5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7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8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2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1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3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95AFD-B358-47BD-A4A6-A0418D3A7BD8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6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127819"/>
            <a:ext cx="12063663" cy="6879409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6189" y="1084520"/>
            <a:ext cx="1181860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/>
              <a:t>Judges</a:t>
            </a:r>
          </a:p>
          <a:p>
            <a:pPr algn="ctr"/>
            <a:r>
              <a:rPr lang="en-US" sz="6000" b="1" dirty="0" smtClean="0"/>
              <a:t>Palm Beach Lakes</a:t>
            </a:r>
          </a:p>
          <a:p>
            <a:pPr algn="ctr"/>
            <a:r>
              <a:rPr lang="en-US" sz="4400" b="1" kern="1200" dirty="0" smtClean="0">
                <a:solidFill>
                  <a:schemeClr val="tx1"/>
                </a:solidFill>
              </a:rPr>
              <a:t>July-August 2016</a:t>
            </a:r>
          </a:p>
          <a:p>
            <a:pPr algn="ctr"/>
            <a:endParaRPr lang="en-US" sz="6000" b="1" dirty="0" smtClean="0"/>
          </a:p>
          <a:p>
            <a:pPr algn="ctr"/>
            <a:endParaRPr lang="en-US" sz="6000" b="1" dirty="0"/>
          </a:p>
          <a:p>
            <a:pPr algn="ctr"/>
            <a:r>
              <a:rPr lang="en-US" sz="4800" b="1" dirty="0" smtClean="0"/>
              <a:t>Dan Jenkins</a:t>
            </a:r>
            <a:endParaRPr lang="en-US" sz="48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86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48873" y="293608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6189" y="474921"/>
            <a:ext cx="11818601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Introduction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smtClean="0"/>
              <a:t>Moses lived 120 years; Joshua lived 110 years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smtClean="0"/>
              <a:t>Faithfulness of Joshua’s generation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smtClean="0"/>
              <a:t>Another generation—arose who left God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kern="1200" dirty="0" smtClean="0">
                <a:solidFill>
                  <a:schemeClr val="tx1"/>
                </a:solidFill>
              </a:rPr>
              <a:t>Fifteen Judges (13 in book of judges)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smtClean="0"/>
              <a:t>Period of judges 350-450 years (cf. 1 Kings 6:1)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/>
              <a:t>Lifestyle during this time, from being nomads to becoming a unified nation </a:t>
            </a:r>
            <a:r>
              <a:rPr lang="en-US" sz="4400" b="1" dirty="0" smtClean="0"/>
              <a:t>with a king</a:t>
            </a:r>
          </a:p>
          <a:p>
            <a:endParaRPr lang="en-US" sz="44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08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48873" y="293608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8063" y="474921"/>
            <a:ext cx="11818601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List of the Judges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err="1" smtClean="0"/>
              <a:t>Othniel</a:t>
            </a:r>
            <a:endParaRPr lang="en-US" sz="4400" b="1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smtClean="0"/>
              <a:t>Ehud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err="1" smtClean="0"/>
              <a:t>Shamgar</a:t>
            </a:r>
            <a:endParaRPr lang="en-US" sz="4400" b="1" dirty="0" smtClean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smtClean="0"/>
              <a:t>Deborah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smtClean="0"/>
              <a:t>Gideon, Abimelech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err="1" smtClean="0"/>
              <a:t>Tola</a:t>
            </a:r>
            <a:r>
              <a:rPr lang="en-US" sz="4400" b="1" dirty="0" smtClean="0"/>
              <a:t>, Jair, Jephthah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err="1" smtClean="0"/>
              <a:t>Ibzan</a:t>
            </a:r>
            <a:r>
              <a:rPr lang="en-US" sz="4400" b="1" dirty="0" smtClean="0"/>
              <a:t>, Elon, Abdon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smtClean="0"/>
              <a:t>Samson, Eli, Samuel</a:t>
            </a:r>
            <a:endParaRPr lang="en-US" sz="4400" b="1" kern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68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627511" y="498370"/>
            <a:ext cx="723624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Judges—Chapter 2</a:t>
            </a:r>
            <a:endParaRPr lang="en-US" sz="4000" b="1" dirty="0" smtClean="0"/>
          </a:p>
          <a:p>
            <a:r>
              <a:rPr lang="en-US" sz="4000" b="1" kern="1200" dirty="0" smtClean="0">
                <a:solidFill>
                  <a:schemeClr val="tx1"/>
                </a:solidFill>
              </a:rPr>
              <a:t>1-6: Israel’s disobedience</a:t>
            </a:r>
          </a:p>
          <a:p>
            <a:r>
              <a:rPr lang="en-US" sz="4000" b="1" dirty="0" smtClean="0"/>
              <a:t>7-10: Death of Joshua</a:t>
            </a:r>
          </a:p>
          <a:p>
            <a:r>
              <a:rPr lang="en-US" sz="4000" b="1" kern="1200" dirty="0" smtClean="0">
                <a:solidFill>
                  <a:schemeClr val="tx1"/>
                </a:solidFill>
              </a:rPr>
              <a:t>11-23: “Clock” of Judges</a:t>
            </a:r>
            <a:endParaRPr lang="en-US" sz="6000" b="1" kern="12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16" y="433963"/>
            <a:ext cx="4106705" cy="6416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9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627511" y="498370"/>
            <a:ext cx="7236243" cy="1037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Judges—Chapter 1</a:t>
            </a:r>
            <a:endParaRPr lang="en-US" sz="4000" b="1" dirty="0" smtClean="0"/>
          </a:p>
          <a:p>
            <a:r>
              <a:rPr lang="en-US" sz="4000" b="1" kern="1200" dirty="0" smtClean="0">
                <a:solidFill>
                  <a:schemeClr val="tx1"/>
                </a:solidFill>
              </a:rPr>
              <a:t>1-19: Judah, Simeon, Caleb</a:t>
            </a:r>
          </a:p>
          <a:p>
            <a:r>
              <a:rPr lang="en-US" sz="4000" b="1" dirty="0" smtClean="0"/>
              <a:t>21-26: Benjamin</a:t>
            </a:r>
          </a:p>
          <a:p>
            <a:r>
              <a:rPr lang="en-US" sz="4000" b="1" kern="1200" dirty="0" smtClean="0">
                <a:solidFill>
                  <a:schemeClr val="tx1"/>
                </a:solidFill>
              </a:rPr>
              <a:t>27-28: Manasseh</a:t>
            </a:r>
          </a:p>
          <a:p>
            <a:r>
              <a:rPr lang="en-US" sz="4000" b="1" dirty="0" smtClean="0"/>
              <a:t>29: Ephraim</a:t>
            </a:r>
          </a:p>
          <a:p>
            <a:r>
              <a:rPr lang="en-US" sz="4000" b="1" kern="1200" dirty="0" smtClean="0">
                <a:solidFill>
                  <a:schemeClr val="tx1"/>
                </a:solidFill>
              </a:rPr>
              <a:t>30; Zebulon</a:t>
            </a:r>
          </a:p>
          <a:p>
            <a:r>
              <a:rPr lang="en-US" sz="4000" b="1" kern="1200" dirty="0" smtClean="0">
                <a:solidFill>
                  <a:schemeClr val="tx1"/>
                </a:solidFill>
              </a:rPr>
              <a:t>31-32: Asher</a:t>
            </a:r>
          </a:p>
          <a:p>
            <a:r>
              <a:rPr lang="en-US" sz="4000" b="1" dirty="0" smtClean="0"/>
              <a:t>33: Naphtali</a:t>
            </a:r>
          </a:p>
          <a:p>
            <a:r>
              <a:rPr lang="en-US" sz="4000" b="1" dirty="0" smtClean="0"/>
              <a:t>34-36: Dan</a:t>
            </a:r>
          </a:p>
          <a:p>
            <a:r>
              <a:rPr lang="en-US" sz="4000" b="1" dirty="0" err="1" smtClean="0"/>
              <a:t>Cf</a:t>
            </a:r>
            <a:r>
              <a:rPr lang="en-US" sz="4000" b="1" dirty="0" smtClean="0"/>
              <a:t>  Chapter 3:1-5</a:t>
            </a:r>
          </a:p>
          <a:p>
            <a:endParaRPr lang="en-US" sz="4000" b="1" dirty="0" smtClean="0"/>
          </a:p>
          <a:p>
            <a:endParaRPr lang="en-US" sz="4000" b="1" kern="1200" dirty="0" smtClean="0">
              <a:solidFill>
                <a:schemeClr val="tx1"/>
              </a:solidFill>
            </a:endParaRPr>
          </a:p>
          <a:p>
            <a:endParaRPr lang="en-US" sz="4000" b="1" kern="1200" dirty="0" smtClean="0">
              <a:solidFill>
                <a:schemeClr val="tx1"/>
              </a:solidFill>
            </a:endParaRPr>
          </a:p>
          <a:p>
            <a:endParaRPr lang="en-US" sz="4000" b="1" kern="1200" dirty="0" smtClean="0">
              <a:solidFill>
                <a:schemeClr val="tx1"/>
              </a:solidFill>
            </a:endParaRPr>
          </a:p>
          <a:p>
            <a:endParaRPr lang="en-US" sz="4000" b="1" kern="1200" dirty="0">
              <a:solidFill>
                <a:schemeClr val="tx1"/>
              </a:solidFill>
            </a:endParaRPr>
          </a:p>
          <a:p>
            <a:pPr algn="ctr"/>
            <a:endParaRPr lang="en-US" sz="6000" b="1" kern="12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16" y="433963"/>
            <a:ext cx="4106705" cy="6416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6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797168" y="539261"/>
            <a:ext cx="6213231" cy="6186613"/>
          </a:xfrm>
          <a:prstGeom prst="ellipse">
            <a:avLst/>
          </a:prstGeom>
          <a:noFill/>
          <a:ln w="2286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2" y="797170"/>
            <a:ext cx="1781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Faithful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579076" y="5896712"/>
            <a:ext cx="2649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Repentance</a:t>
            </a:r>
            <a:endParaRPr lang="en-US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79230" y="3176954"/>
            <a:ext cx="3223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Deliverer/Judge</a:t>
            </a:r>
            <a:endParaRPr lang="en-US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146429" y="3200397"/>
            <a:ext cx="1781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Idolatry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253049" y="1617784"/>
            <a:ext cx="28135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“Clock”</a:t>
            </a:r>
          </a:p>
          <a:p>
            <a:pPr algn="ctr"/>
            <a:r>
              <a:rPr lang="en-US" sz="5400" b="1" dirty="0" smtClean="0"/>
              <a:t>of the Judges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6211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797168" y="539261"/>
            <a:ext cx="6213231" cy="6186613"/>
          </a:xfrm>
          <a:prstGeom prst="ellipse">
            <a:avLst/>
          </a:prstGeom>
          <a:noFill/>
          <a:ln w="2286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2" y="797170"/>
            <a:ext cx="1781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Faithful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579076" y="5896712"/>
            <a:ext cx="2649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Repentance</a:t>
            </a:r>
            <a:endParaRPr lang="en-US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79230" y="3176954"/>
            <a:ext cx="3223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Deliverer/Judge</a:t>
            </a:r>
            <a:endParaRPr lang="en-US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146429" y="3200397"/>
            <a:ext cx="1781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Idolatry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253049" y="797167"/>
            <a:ext cx="28135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/>
              <a:t>Othniel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64541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757</TotalTime>
  <Words>157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Jenkins</dc:creator>
  <cp:lastModifiedBy>Cindy Nelson</cp:lastModifiedBy>
  <cp:revision>45</cp:revision>
  <cp:lastPrinted>2016-07-03T11:05:25Z</cp:lastPrinted>
  <dcterms:created xsi:type="dcterms:W3CDTF">2016-07-01T19:55:39Z</dcterms:created>
  <dcterms:modified xsi:type="dcterms:W3CDTF">2016-07-18T18:55:31Z</dcterms:modified>
</cp:coreProperties>
</file>