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9"/>
  </p:handoutMasterIdLst>
  <p:sldIdLst>
    <p:sldId id="256" r:id="rId2"/>
    <p:sldId id="394" r:id="rId3"/>
    <p:sldId id="399" r:id="rId4"/>
    <p:sldId id="273" r:id="rId5"/>
    <p:sldId id="388" r:id="rId6"/>
    <p:sldId id="386" r:id="rId7"/>
    <p:sldId id="387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258" y="72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27819"/>
            <a:ext cx="12063663" cy="6879409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29360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Faithfulness of Joshua’s generation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Another generation—arose who left God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kern="1200" dirty="0" smtClean="0">
                <a:solidFill>
                  <a:schemeClr val="tx1"/>
                </a:solidFill>
              </a:rPr>
              <a:t>Fifteen Judges (13 in book of judges)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Period of judges 350-450 years (cf. 1 Kings 6:1)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/>
              <a:t>Lifestyle during this time, from being nomads to becoming a unified nation </a:t>
            </a:r>
            <a:r>
              <a:rPr lang="en-US" sz="4400" b="1" dirty="0" smtClean="0"/>
              <a:t>with a king</a:t>
            </a:r>
          </a:p>
          <a:p>
            <a:endParaRPr lang="en-US" sz="44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8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29360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27511" y="498370"/>
            <a:ext cx="72362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Judges—Chapter 2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1-6: Israel’s disobedience</a:t>
            </a:r>
          </a:p>
          <a:p>
            <a:r>
              <a:rPr lang="en-US" sz="4000" b="1" dirty="0" smtClean="0"/>
              <a:t>7-10: Death of Joshua</a:t>
            </a:r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11-23: “Clock” of Judges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33963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27511" y="498370"/>
            <a:ext cx="7236243" cy="1037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Judges—Chapter 1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1-19: Judah, Simeon, Caleb</a:t>
            </a:r>
          </a:p>
          <a:p>
            <a:r>
              <a:rPr lang="en-US" sz="4000" b="1" dirty="0" smtClean="0"/>
              <a:t>21-26: Benjamin</a:t>
            </a:r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27-28: Manasseh</a:t>
            </a:r>
          </a:p>
          <a:p>
            <a:r>
              <a:rPr lang="en-US" sz="4000" b="1" dirty="0" smtClean="0"/>
              <a:t>29: Ephraim</a:t>
            </a:r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30; Zebulon</a:t>
            </a:r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31-32: Asher</a:t>
            </a:r>
          </a:p>
          <a:p>
            <a:r>
              <a:rPr lang="en-US" sz="4000" b="1" dirty="0" smtClean="0"/>
              <a:t>33: Naphtali</a:t>
            </a:r>
          </a:p>
          <a:p>
            <a:r>
              <a:rPr lang="en-US" sz="4000" b="1" dirty="0" smtClean="0"/>
              <a:t>34-36: Dan</a:t>
            </a:r>
          </a:p>
          <a:p>
            <a:r>
              <a:rPr lang="en-US" sz="4000" b="1" dirty="0" err="1" smtClean="0"/>
              <a:t>Cf</a:t>
            </a:r>
            <a:r>
              <a:rPr lang="en-US" sz="4000" b="1" dirty="0" smtClean="0"/>
              <a:t>  Chapter 3:1-5</a:t>
            </a:r>
          </a:p>
          <a:p>
            <a:endParaRPr lang="en-US" sz="4000" b="1" dirty="0" smtClean="0"/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 smtClean="0">
              <a:solidFill>
                <a:schemeClr val="tx1"/>
              </a:solidFill>
            </a:endParaRP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33963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Faithful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Repentance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79230" y="3176954"/>
            <a:ext cx="322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Deliverer/Judge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Idolatry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“Clock”</a:t>
            </a:r>
          </a:p>
          <a:p>
            <a:pPr algn="ctr"/>
            <a:r>
              <a:rPr lang="en-US" sz="5400" b="1" dirty="0" smtClean="0"/>
              <a:t>of the Judges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621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Faithful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Repentance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79230" y="3176954"/>
            <a:ext cx="322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Deliverer/Judge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Idolatry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53049" y="797167"/>
            <a:ext cx="2813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Othniel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6454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757</TotalTime>
  <Words>157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45</cp:revision>
  <cp:lastPrinted>2016-07-03T11:05:25Z</cp:lastPrinted>
  <dcterms:created xsi:type="dcterms:W3CDTF">2016-07-01T19:55:39Z</dcterms:created>
  <dcterms:modified xsi:type="dcterms:W3CDTF">2016-07-18T18:55:31Z</dcterms:modified>
</cp:coreProperties>
</file>