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60" r:id="rId2"/>
    <p:sldId id="454" r:id="rId3"/>
    <p:sldId id="467" r:id="rId4"/>
    <p:sldId id="469" r:id="rId5"/>
    <p:sldId id="470" r:id="rId6"/>
    <p:sldId id="471" r:id="rId7"/>
    <p:sldId id="472" r:id="rId8"/>
    <p:sldId id="473" r:id="rId9"/>
    <p:sldId id="468" r:id="rId10"/>
    <p:sldId id="474" r:id="rId11"/>
    <p:sldId id="475" r:id="rId12"/>
    <p:sldId id="476" r:id="rId13"/>
    <p:sldId id="477" r:id="rId14"/>
    <p:sldId id="478" r:id="rId15"/>
    <p:sldId id="479" r:id="rId16"/>
    <p:sldId id="480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B9BD5"/>
    <a:srgbClr val="FD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68" autoAdjust="0"/>
    <p:restoredTop sz="77226" autoAdjust="0"/>
  </p:normalViewPr>
  <p:slideViewPr>
    <p:cSldViewPr snapToGrid="0" showGuides="1">
      <p:cViewPr varScale="1">
        <p:scale>
          <a:sx n="106" d="100"/>
          <a:sy n="106" d="100"/>
        </p:scale>
        <p:origin x="114" y="252"/>
      </p:cViewPr>
      <p:guideLst>
        <p:guide orient="horz" pos="2232"/>
        <p:guide pos="3840"/>
      </p:guideLst>
    </p:cSldViewPr>
  </p:slideViewPr>
  <p:outlineViewPr>
    <p:cViewPr>
      <p:scale>
        <a:sx n="33" d="100"/>
        <a:sy n="33" d="100"/>
      </p:scale>
      <p:origin x="0" y="-834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31663" d="250000"/>
        <a:sy n="231663" d="250000"/>
      </p:scale>
      <p:origin x="0" y="-34498"/>
    </p:cViewPr>
  </p:sorterViewPr>
  <p:notesViewPr>
    <p:cSldViewPr snapToGrid="0" showGuides="1">
      <p:cViewPr>
        <p:scale>
          <a:sx n="93" d="100"/>
          <a:sy n="93" d="100"/>
        </p:scale>
        <p:origin x="1157" y="-509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3BDD59A-0161-43FA-81A0-932B18B5F43A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CB9D101-74B0-4AD2-9EFD-11165339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EF52-5B4E-46C2-928A-3ED1F502561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30177" y="2158025"/>
            <a:ext cx="1045945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8800" b="1" dirty="0" smtClean="0"/>
              <a:t>Joshua </a:t>
            </a:r>
            <a:r>
              <a:rPr lang="en-US" altLang="en-US" sz="8800" b="1" dirty="0" smtClean="0"/>
              <a:t>23-24</a:t>
            </a:r>
            <a:endParaRPr lang="en-US" altLang="en-US" sz="88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1942" y="5778434"/>
            <a:ext cx="104594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800" b="1" dirty="0" smtClean="0"/>
              <a:t>Dan Jenkins</a:t>
            </a:r>
          </a:p>
          <a:p>
            <a:pPr eaLnBrk="0" hangingPunct="0"/>
            <a:r>
              <a:rPr lang="en-US" altLang="en-US" sz="2800" b="1" dirty="0" smtClean="0"/>
              <a:t>Palm Beach Lakes church of Christ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41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64142" y="417094"/>
            <a:ext cx="852785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Important Truths from Josh.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work is not finished, finish it! 23:5-10</a:t>
            </a:r>
          </a:p>
        </p:txBody>
      </p:sp>
    </p:spTree>
    <p:extLst>
      <p:ext uri="{BB962C8B-B14F-4D97-AF65-F5344CB8AC3E}">
        <p14:creationId xmlns:p14="http://schemas.microsoft.com/office/powerpoint/2010/main" val="96651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64142" y="401052"/>
            <a:ext cx="852785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Important Truths from Josh.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work is not finished, finish it! 23:5-10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choices determined destiny 23:11-16</a:t>
            </a:r>
          </a:p>
        </p:txBody>
      </p:sp>
    </p:spTree>
    <p:extLst>
      <p:ext uri="{BB962C8B-B14F-4D97-AF65-F5344CB8AC3E}">
        <p14:creationId xmlns:p14="http://schemas.microsoft.com/office/powerpoint/2010/main" val="24940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64142" y="401052"/>
            <a:ext cx="8527858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Important Truths from Josh.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work is not finished, finish it! 23:5-10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choices determined destiny 23:11-16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 can overcome “genetics” 24:2</a:t>
            </a:r>
          </a:p>
        </p:txBody>
      </p:sp>
    </p:spTree>
    <p:extLst>
      <p:ext uri="{BB962C8B-B14F-4D97-AF65-F5344CB8AC3E}">
        <p14:creationId xmlns:p14="http://schemas.microsoft.com/office/powerpoint/2010/main" val="33564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64142" y="401052"/>
            <a:ext cx="85278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Important Truths from Josh.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work is not finished, finish it! 23:5-10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choices determined destiny 23:11-16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 can overcome “genetics” 24:2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God’s hornets better than your swords 24:12</a:t>
            </a:r>
          </a:p>
        </p:txBody>
      </p:sp>
    </p:spTree>
    <p:extLst>
      <p:ext uri="{BB962C8B-B14F-4D97-AF65-F5344CB8AC3E}">
        <p14:creationId xmlns:p14="http://schemas.microsoft.com/office/powerpoint/2010/main" val="65655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64142" y="401052"/>
            <a:ext cx="852785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Important Truths from Josh.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work is not finished, finish it! 23:5-10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choices determined destiny 23:11-16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 can overcome “genetics” 24:2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God’s hornets better than your swords 24:12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Choices must be made now!  24:15</a:t>
            </a:r>
          </a:p>
        </p:txBody>
      </p:sp>
    </p:spTree>
    <p:extLst>
      <p:ext uri="{BB962C8B-B14F-4D97-AF65-F5344CB8AC3E}">
        <p14:creationId xmlns:p14="http://schemas.microsoft.com/office/powerpoint/2010/main" val="6361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64142" y="401052"/>
            <a:ext cx="852785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Important Truths from Josh.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work is not finished, finish it! 23:5-10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choices determined destiny 23:11-16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 can overcome “genetics” 24:2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God’s hornets better than your swords 24:12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Choices must be made now!  24:15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Response of Joshua’s generation 24:16-23</a:t>
            </a:r>
          </a:p>
        </p:txBody>
      </p:sp>
    </p:spTree>
    <p:extLst>
      <p:ext uri="{BB962C8B-B14F-4D97-AF65-F5344CB8AC3E}">
        <p14:creationId xmlns:p14="http://schemas.microsoft.com/office/powerpoint/2010/main" val="15969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64142" y="401052"/>
            <a:ext cx="852785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Important Truths from Josh.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work is not finished, finish it! 23:5-10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Your choices determined destiny 23:11-16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You can overcome “genetics” 24:2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God’s hornets better than your swords 24:12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Choices must be made now!  24:15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Response of Joshua’s generation 24:16-23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100" b="1" dirty="0" smtClean="0"/>
              <a:t>Response of next generation 24:31; Jud. 2:7,11</a:t>
            </a:r>
          </a:p>
        </p:txBody>
      </p:sp>
    </p:spTree>
    <p:extLst>
      <p:ext uri="{BB962C8B-B14F-4D97-AF65-F5344CB8AC3E}">
        <p14:creationId xmlns:p14="http://schemas.microsoft.com/office/powerpoint/2010/main" val="11504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82292" y="-51546"/>
            <a:ext cx="826294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  <a:p>
            <a:pPr indent="1765300"/>
            <a:r>
              <a:rPr lang="en-US" sz="2300" b="1" dirty="0" smtClean="0"/>
              <a:t>7—Defeat at Ai; </a:t>
            </a:r>
            <a:r>
              <a:rPr lang="en-US" sz="2300" b="1" dirty="0" err="1" smtClean="0"/>
              <a:t>Achan’s</a:t>
            </a:r>
            <a:r>
              <a:rPr lang="en-US" sz="2300" b="1" dirty="0" smtClean="0"/>
              <a:t> sin</a:t>
            </a:r>
          </a:p>
          <a:p>
            <a:pPr indent="1765300"/>
            <a:r>
              <a:rPr lang="en-US" sz="2300" b="1" dirty="0" smtClean="0"/>
              <a:t>8—Fall of Ai</a:t>
            </a:r>
          </a:p>
          <a:p>
            <a:pPr indent="1765300"/>
            <a:r>
              <a:rPr lang="en-US" sz="2300" b="1" dirty="0" smtClean="0"/>
              <a:t>9-10—Conquering southern Palestine, Philistia</a:t>
            </a:r>
          </a:p>
          <a:p>
            <a:pPr indent="1765300"/>
            <a:r>
              <a:rPr lang="en-US" sz="2300" b="1" dirty="0" smtClean="0"/>
              <a:t>11—Northern campaign all the way to </a:t>
            </a:r>
            <a:r>
              <a:rPr lang="en-US" sz="2300" b="1" dirty="0" err="1" smtClean="0"/>
              <a:t>Hazor</a:t>
            </a:r>
            <a:endParaRPr lang="en-US" sz="2300" b="1" dirty="0" smtClean="0"/>
          </a:p>
          <a:p>
            <a:pPr indent="1765300"/>
            <a:r>
              <a:rPr lang="en-US" sz="2300" b="1" dirty="0" smtClean="0"/>
              <a:t>12—List of kings defeated Moses &amp; Joshua</a:t>
            </a:r>
          </a:p>
          <a:p>
            <a:pPr indent="1765300"/>
            <a:r>
              <a:rPr lang="en-US" sz="2300" b="1" dirty="0" smtClean="0"/>
              <a:t>13—Joshua’s charge—finish the job</a:t>
            </a:r>
          </a:p>
          <a:p>
            <a:pPr indent="1765300"/>
            <a:r>
              <a:rPr lang="en-US" sz="2300" b="1" dirty="0" smtClean="0"/>
              <a:t>14-19—Division of conquered land</a:t>
            </a:r>
          </a:p>
          <a:p>
            <a:pPr indent="1765300"/>
            <a:r>
              <a:rPr lang="en-US" sz="2300" b="1" dirty="0" smtClean="0"/>
              <a:t>20—Cities of refuge</a:t>
            </a:r>
          </a:p>
          <a:p>
            <a:pPr indent="1765300"/>
            <a:r>
              <a:rPr lang="en-US" sz="2300" b="1" dirty="0" smtClean="0"/>
              <a:t>21—Cities of Levites (48); God kept promise</a:t>
            </a:r>
          </a:p>
          <a:p>
            <a:pPr indent="1765300"/>
            <a:r>
              <a:rPr lang="en-US" sz="2300" b="1" dirty="0" smtClean="0"/>
              <a:t>22—East armies go home; altar at Jordan</a:t>
            </a:r>
          </a:p>
          <a:p>
            <a:pPr indent="1765300"/>
            <a:r>
              <a:rPr lang="en-US" sz="2300" b="1" dirty="0" smtClean="0"/>
              <a:t>23-24—Joshua’s final speech, Choose today…</a:t>
            </a:r>
          </a:p>
        </p:txBody>
      </p:sp>
    </p:spTree>
    <p:extLst>
      <p:ext uri="{BB962C8B-B14F-4D97-AF65-F5344CB8AC3E}">
        <p14:creationId xmlns:p14="http://schemas.microsoft.com/office/powerpoint/2010/main" val="9279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744353" y="92832"/>
            <a:ext cx="8262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Joshua’s Summary of Joshua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009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744353" y="92832"/>
            <a:ext cx="82629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Joshua’s Summary of Joshua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Two final lessons, chapters 23-24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440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744353" y="92832"/>
            <a:ext cx="82629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Joshua’s Summary of Joshua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Two final lessons, chapters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Joshua’s last days  23:1; 24:29-30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51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744353" y="92832"/>
            <a:ext cx="826294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Joshua’s Summary of Joshua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Two final lessons, chapters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Joshua’s last days  23:1; 24:29-30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Rehearsal of past events 23:2-4; 24:2-13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63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744353" y="92832"/>
            <a:ext cx="82629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Joshua’s Summary of Joshua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Two final lessons, chapters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Joshua’s last days  23:1; 24:29-30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Rehearsal of past events 23:2-4; 24:2-13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Final charge to Jews 23:6-16; 24:14-28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615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744353" y="92832"/>
            <a:ext cx="82629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Joshua’s Summary of Joshua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Two final lessons, chapters 23-24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Joshua’s last days  23:1; 24:29-30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Rehearsal of past events 23:2-4; 24:2-13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Final charge to Jews 23:6-16; 24:14-28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400" b="1" dirty="0" smtClean="0"/>
              <a:t>Burial of Joseph &amp; </a:t>
            </a:r>
            <a:r>
              <a:rPr lang="en-US" sz="3400" b="1" dirty="0" err="1" smtClean="0"/>
              <a:t>Eleazar</a:t>
            </a:r>
            <a:r>
              <a:rPr lang="en-US" sz="3400" b="1" dirty="0" smtClean="0"/>
              <a:t> 24:30-33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312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64142" y="401052"/>
            <a:ext cx="8527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Important Truths from Josh. 23-24</a:t>
            </a:r>
            <a:endParaRPr lang="en-US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49735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484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110</cp:revision>
  <cp:lastPrinted>2016-06-15T16:38:56Z</cp:lastPrinted>
  <dcterms:created xsi:type="dcterms:W3CDTF">2016-04-27T18:16:43Z</dcterms:created>
  <dcterms:modified xsi:type="dcterms:W3CDTF">2016-07-05T14:40:12Z</dcterms:modified>
</cp:coreProperties>
</file>