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60" r:id="rId2"/>
    <p:sldId id="454" r:id="rId3"/>
    <p:sldId id="467" r:id="rId4"/>
    <p:sldId id="469" r:id="rId5"/>
    <p:sldId id="470" r:id="rId6"/>
    <p:sldId id="471" r:id="rId7"/>
    <p:sldId id="472" r:id="rId8"/>
    <p:sldId id="473" r:id="rId9"/>
    <p:sldId id="468" r:id="rId10"/>
    <p:sldId id="474" r:id="rId11"/>
    <p:sldId id="475" r:id="rId12"/>
    <p:sldId id="476" r:id="rId13"/>
    <p:sldId id="477" r:id="rId14"/>
    <p:sldId id="478" r:id="rId15"/>
    <p:sldId id="479" r:id="rId16"/>
    <p:sldId id="480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5B9BD5"/>
    <a:srgbClr val="FDF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68" autoAdjust="0"/>
    <p:restoredTop sz="77226" autoAdjust="0"/>
  </p:normalViewPr>
  <p:slideViewPr>
    <p:cSldViewPr snapToGrid="0" showGuides="1">
      <p:cViewPr varScale="1">
        <p:scale>
          <a:sx n="106" d="100"/>
          <a:sy n="106" d="100"/>
        </p:scale>
        <p:origin x="114" y="252"/>
      </p:cViewPr>
      <p:guideLst>
        <p:guide orient="horz" pos="2232"/>
        <p:guide pos="3840"/>
      </p:guideLst>
    </p:cSldViewPr>
  </p:slideViewPr>
  <p:outlineViewPr>
    <p:cViewPr>
      <p:scale>
        <a:sx n="33" d="100"/>
        <a:sy n="33" d="100"/>
      </p:scale>
      <p:origin x="0" y="-834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31663" d="250000"/>
        <a:sy n="231663" d="250000"/>
      </p:scale>
      <p:origin x="0" y="-34498"/>
    </p:cViewPr>
  </p:sorterViewPr>
  <p:notesViewPr>
    <p:cSldViewPr snapToGrid="0" showGuides="1">
      <p:cViewPr>
        <p:scale>
          <a:sx n="93" d="100"/>
          <a:sy n="93" d="100"/>
        </p:scale>
        <p:origin x="1157" y="-509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3BDD59A-0161-43FA-81A0-932B18B5F43A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CB9D101-74B0-4AD2-9EFD-111653396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19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8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4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5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7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1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3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4EF52-5B4E-46C2-928A-3ED1F502561C}" type="datetimeFigureOut">
              <a:rPr lang="en-US" smtClean="0"/>
              <a:t>7/5/2016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F6908-4D06-40AE-A538-FCD7B5D15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830177" y="2158025"/>
            <a:ext cx="1045945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en-US" sz="8800" b="1" dirty="0" smtClean="0"/>
              <a:t>Joshua </a:t>
            </a:r>
            <a:r>
              <a:rPr lang="en-US" altLang="en-US" sz="8800" b="1" dirty="0" smtClean="0"/>
              <a:t>23-24</a:t>
            </a:r>
            <a:endParaRPr lang="en-US" altLang="en-US" sz="88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1942" y="5778434"/>
            <a:ext cx="1045945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smtClean="0"/>
              <a:t>Dan Jenkins</a:t>
            </a:r>
          </a:p>
          <a:p>
            <a:pPr eaLnBrk="0" hangingPunct="0"/>
            <a:r>
              <a:rPr lang="en-US" altLang="en-US" sz="2800" b="1" dirty="0" smtClean="0"/>
              <a:t>Palm Beach Lakes church of Christ</a:t>
            </a:r>
            <a:endParaRPr lang="en-US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941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17094"/>
            <a:ext cx="852785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</p:txBody>
      </p:sp>
    </p:spTree>
    <p:extLst>
      <p:ext uri="{BB962C8B-B14F-4D97-AF65-F5344CB8AC3E}">
        <p14:creationId xmlns:p14="http://schemas.microsoft.com/office/powerpoint/2010/main" val="96651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choices determined destiny 23:11-16</a:t>
            </a:r>
          </a:p>
        </p:txBody>
      </p:sp>
    </p:spTree>
    <p:extLst>
      <p:ext uri="{BB962C8B-B14F-4D97-AF65-F5344CB8AC3E}">
        <p14:creationId xmlns:p14="http://schemas.microsoft.com/office/powerpoint/2010/main" val="24940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choices determined destiny 23:11-16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 can overcome “genetics” 24:2</a:t>
            </a:r>
          </a:p>
        </p:txBody>
      </p:sp>
    </p:spTree>
    <p:extLst>
      <p:ext uri="{BB962C8B-B14F-4D97-AF65-F5344CB8AC3E}">
        <p14:creationId xmlns:p14="http://schemas.microsoft.com/office/powerpoint/2010/main" val="33564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choices determined destiny 23:11-16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 can overcome “genetics” 24:2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God’s hornets better than your swords 24:12</a:t>
            </a:r>
          </a:p>
        </p:txBody>
      </p:sp>
    </p:spTree>
    <p:extLst>
      <p:ext uri="{BB962C8B-B14F-4D97-AF65-F5344CB8AC3E}">
        <p14:creationId xmlns:p14="http://schemas.microsoft.com/office/powerpoint/2010/main" val="65655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choices determined destiny 23:11-16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 can overcome “genetics” 24:2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God’s hornets better than your swords 24:12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Choices must be made now!  24:15</a:t>
            </a:r>
          </a:p>
        </p:txBody>
      </p:sp>
    </p:spTree>
    <p:extLst>
      <p:ext uri="{BB962C8B-B14F-4D97-AF65-F5344CB8AC3E}">
        <p14:creationId xmlns:p14="http://schemas.microsoft.com/office/powerpoint/2010/main" val="6361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choices determined destiny 23:11-16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 can overcome “genetics” 24:2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God’s hornets better than your swords 24:12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Choices must be made now!  24:15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Response of Joshua’s generation 24:16-23</a:t>
            </a:r>
          </a:p>
        </p:txBody>
      </p:sp>
    </p:spTree>
    <p:extLst>
      <p:ext uri="{BB962C8B-B14F-4D97-AF65-F5344CB8AC3E}">
        <p14:creationId xmlns:p14="http://schemas.microsoft.com/office/powerpoint/2010/main" val="15969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work is not finished, finish it! 23:5-10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Your choices determined destiny 23:11-16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You can overcome “genetics” 24:2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God’s hornets better than your swords 24:12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Choices must be made now!  24:15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Response of Joshua’s generation 24:16-23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100" b="1" dirty="0" smtClean="0"/>
              <a:t>Response of next generation 24:31; Jud. 2:7,11</a:t>
            </a:r>
          </a:p>
        </p:txBody>
      </p:sp>
    </p:spTree>
    <p:extLst>
      <p:ext uri="{BB962C8B-B14F-4D97-AF65-F5344CB8AC3E}">
        <p14:creationId xmlns:p14="http://schemas.microsoft.com/office/powerpoint/2010/main" val="115049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82292" y="-51546"/>
            <a:ext cx="826294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Outline of Joshua by Chapters</a:t>
            </a:r>
            <a:endParaRPr lang="en-US" sz="5400" b="1" dirty="0"/>
          </a:p>
          <a:p>
            <a:pPr indent="1765300"/>
            <a:r>
              <a:rPr lang="en-US" sz="2300" b="1" dirty="0" smtClean="0"/>
              <a:t>1--Charge to Joshua, Prep. to cross Jordan</a:t>
            </a:r>
          </a:p>
          <a:p>
            <a:pPr indent="1765300"/>
            <a:r>
              <a:rPr lang="en-US" sz="2300" b="1" dirty="0" smtClean="0"/>
              <a:t>2—Spies in Jericho, Rahab’s faith</a:t>
            </a:r>
          </a:p>
          <a:p>
            <a:pPr indent="1765300"/>
            <a:r>
              <a:rPr lang="en-US" sz="2300" b="1" dirty="0" smtClean="0"/>
              <a:t>3—Crossing of Jordan</a:t>
            </a:r>
          </a:p>
          <a:p>
            <a:pPr indent="1765300"/>
            <a:r>
              <a:rPr lang="en-US" sz="2300" b="1" dirty="0" smtClean="0"/>
              <a:t>4—Memorial stones @ Jordan, Gilgal</a:t>
            </a:r>
          </a:p>
          <a:p>
            <a:pPr indent="1765300"/>
            <a:r>
              <a:rPr lang="en-US" sz="2300" b="1" dirty="0" smtClean="0"/>
              <a:t>5—Circumcision, commander of God’s army</a:t>
            </a:r>
          </a:p>
          <a:p>
            <a:pPr indent="1765300"/>
            <a:r>
              <a:rPr lang="en-US" sz="2300" b="1" dirty="0" smtClean="0"/>
              <a:t>6—The fall of Jericho</a:t>
            </a:r>
          </a:p>
          <a:p>
            <a:pPr indent="1765300"/>
            <a:r>
              <a:rPr lang="en-US" sz="2300" b="1" dirty="0" smtClean="0"/>
              <a:t>7—Defeat at Ai; </a:t>
            </a:r>
            <a:r>
              <a:rPr lang="en-US" sz="2300" b="1" dirty="0" err="1" smtClean="0"/>
              <a:t>Achan’s</a:t>
            </a:r>
            <a:r>
              <a:rPr lang="en-US" sz="2300" b="1" dirty="0" smtClean="0"/>
              <a:t> sin</a:t>
            </a:r>
          </a:p>
          <a:p>
            <a:pPr indent="1765300"/>
            <a:r>
              <a:rPr lang="en-US" sz="2300" b="1" dirty="0" smtClean="0"/>
              <a:t>8—Fall of Ai</a:t>
            </a:r>
          </a:p>
          <a:p>
            <a:pPr indent="1765300"/>
            <a:r>
              <a:rPr lang="en-US" sz="2300" b="1" dirty="0" smtClean="0"/>
              <a:t>9-10—Conquering southern Palestine, Philistia</a:t>
            </a:r>
          </a:p>
          <a:p>
            <a:pPr indent="1765300"/>
            <a:r>
              <a:rPr lang="en-US" sz="2300" b="1" dirty="0" smtClean="0"/>
              <a:t>11—Northern campaign all the way to </a:t>
            </a:r>
            <a:r>
              <a:rPr lang="en-US" sz="2300" b="1" dirty="0" err="1" smtClean="0"/>
              <a:t>Hazor</a:t>
            </a:r>
            <a:endParaRPr lang="en-US" sz="2300" b="1" dirty="0" smtClean="0"/>
          </a:p>
          <a:p>
            <a:pPr indent="1765300"/>
            <a:r>
              <a:rPr lang="en-US" sz="2300" b="1" dirty="0" smtClean="0"/>
              <a:t>12—List of kings defeated Moses &amp; Joshua</a:t>
            </a:r>
          </a:p>
          <a:p>
            <a:pPr indent="1765300"/>
            <a:r>
              <a:rPr lang="en-US" sz="2300" b="1" dirty="0" smtClean="0"/>
              <a:t>13—Joshua’s charge—finish the job</a:t>
            </a:r>
          </a:p>
          <a:p>
            <a:pPr indent="1765300"/>
            <a:r>
              <a:rPr lang="en-US" sz="2300" b="1" dirty="0" smtClean="0"/>
              <a:t>14-19—Division of conquered land</a:t>
            </a:r>
          </a:p>
          <a:p>
            <a:pPr indent="1765300"/>
            <a:r>
              <a:rPr lang="en-US" sz="2300" b="1" dirty="0" smtClean="0"/>
              <a:t>20—Cities of refuge</a:t>
            </a:r>
          </a:p>
          <a:p>
            <a:pPr indent="1765300"/>
            <a:r>
              <a:rPr lang="en-US" sz="2300" b="1" dirty="0" smtClean="0"/>
              <a:t>21—Cities of Levites (48); God kept promise</a:t>
            </a:r>
          </a:p>
          <a:p>
            <a:pPr indent="1765300"/>
            <a:r>
              <a:rPr lang="en-US" sz="2300" b="1" dirty="0" smtClean="0"/>
              <a:t>22—East armies go home; altar at Jordan</a:t>
            </a:r>
          </a:p>
          <a:p>
            <a:pPr indent="1765300"/>
            <a:r>
              <a:rPr lang="en-US" sz="2300" b="1" dirty="0" smtClean="0"/>
              <a:t>23-24—Joshua’s final speech, Choose today…</a:t>
            </a:r>
          </a:p>
        </p:txBody>
      </p:sp>
    </p:spTree>
    <p:extLst>
      <p:ext uri="{BB962C8B-B14F-4D97-AF65-F5344CB8AC3E}">
        <p14:creationId xmlns:p14="http://schemas.microsoft.com/office/powerpoint/2010/main" val="9279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744353" y="92832"/>
            <a:ext cx="82629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Joshua’s Summary of Joshua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0099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744353" y="92832"/>
            <a:ext cx="82629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Joshua’s Summary of Joshua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Two final lessons, chapters 23-24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440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744353" y="92832"/>
            <a:ext cx="82629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Joshua’s Summary of Joshua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Two final lessons, chapters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Joshua’s last days  23:1; 24:29-30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6512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744353" y="92832"/>
            <a:ext cx="826294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Joshua’s Summary of Joshua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Two final lessons, chapters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Joshua’s last days  23:1; 24:29-30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Rehearsal of past events 23:2-4; 24:2-13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63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744353" y="92832"/>
            <a:ext cx="82629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Joshua’s Summary of Joshua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Two final lessons, chapters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Joshua’s last days  23:1; 24:29-30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Rehearsal of past events 23:2-4; 24:2-13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Final charge to Jews 23:6-16; 24:14-28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615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744353" y="92832"/>
            <a:ext cx="82629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Joshua’s Summary of Joshua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Two final lessons, chapters 23-24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Joshua’s last days  23:1; 24:29-30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Rehearsal of past events 23:2-4; 24:2-13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Final charge to Jews 23:6-16; 24:14-28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400" b="1" dirty="0" smtClean="0"/>
              <a:t>Burial of Joseph &amp; </a:t>
            </a:r>
            <a:r>
              <a:rPr lang="en-US" sz="3400" b="1" dirty="0" err="1" smtClean="0"/>
              <a:t>Eleazar</a:t>
            </a:r>
            <a:r>
              <a:rPr lang="en-US" sz="3400" b="1" dirty="0" smtClean="0"/>
              <a:t> 24:30-33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3120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F9F">
            <a:alpha val="3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Freeform 1035"/>
          <p:cNvSpPr>
            <a:spLocks/>
          </p:cNvSpPr>
          <p:nvPr/>
        </p:nvSpPr>
        <p:spPr bwMode="auto">
          <a:xfrm>
            <a:off x="-195931" y="-2786748"/>
            <a:ext cx="5887315" cy="9782964"/>
          </a:xfrm>
          <a:custGeom>
            <a:avLst/>
            <a:gdLst>
              <a:gd name="T0" fmla="*/ 102 w 1437"/>
              <a:gd name="T1" fmla="*/ 3134 h 3179"/>
              <a:gd name="T2" fmla="*/ 138 w 1437"/>
              <a:gd name="T3" fmla="*/ 3104 h 3179"/>
              <a:gd name="T4" fmla="*/ 216 w 1437"/>
              <a:gd name="T5" fmla="*/ 2996 h 3179"/>
              <a:gd name="T6" fmla="*/ 261 w 1437"/>
              <a:gd name="T7" fmla="*/ 2933 h 3179"/>
              <a:gd name="T8" fmla="*/ 309 w 1437"/>
              <a:gd name="T9" fmla="*/ 2825 h 3179"/>
              <a:gd name="T10" fmla="*/ 387 w 1437"/>
              <a:gd name="T11" fmla="*/ 2711 h 3179"/>
              <a:gd name="T12" fmla="*/ 459 w 1437"/>
              <a:gd name="T13" fmla="*/ 2567 h 3179"/>
              <a:gd name="T14" fmla="*/ 507 w 1437"/>
              <a:gd name="T15" fmla="*/ 2450 h 3179"/>
              <a:gd name="T16" fmla="*/ 543 w 1437"/>
              <a:gd name="T17" fmla="*/ 2348 h 3179"/>
              <a:gd name="T18" fmla="*/ 573 w 1437"/>
              <a:gd name="T19" fmla="*/ 2294 h 3179"/>
              <a:gd name="T20" fmla="*/ 588 w 1437"/>
              <a:gd name="T21" fmla="*/ 2258 h 3179"/>
              <a:gd name="T22" fmla="*/ 657 w 1437"/>
              <a:gd name="T23" fmla="*/ 2036 h 3179"/>
              <a:gd name="T24" fmla="*/ 693 w 1437"/>
              <a:gd name="T25" fmla="*/ 1907 h 3179"/>
              <a:gd name="T26" fmla="*/ 747 w 1437"/>
              <a:gd name="T27" fmla="*/ 1616 h 3179"/>
              <a:gd name="T28" fmla="*/ 747 w 1437"/>
              <a:gd name="T29" fmla="*/ 1427 h 3179"/>
              <a:gd name="T30" fmla="*/ 780 w 1437"/>
              <a:gd name="T31" fmla="*/ 1316 h 3179"/>
              <a:gd name="T32" fmla="*/ 859 w 1437"/>
              <a:gd name="T33" fmla="*/ 1316 h 3179"/>
              <a:gd name="T34" fmla="*/ 934 w 1437"/>
              <a:gd name="T35" fmla="*/ 1256 h 3179"/>
              <a:gd name="T36" fmla="*/ 919 w 1437"/>
              <a:gd name="T37" fmla="*/ 1103 h 3179"/>
              <a:gd name="T38" fmla="*/ 979 w 1437"/>
              <a:gd name="T39" fmla="*/ 947 h 3179"/>
              <a:gd name="T40" fmla="*/ 1051 w 1437"/>
              <a:gd name="T41" fmla="*/ 797 h 3179"/>
              <a:gd name="T42" fmla="*/ 1135 w 1437"/>
              <a:gd name="T43" fmla="*/ 626 h 3179"/>
              <a:gd name="T44" fmla="*/ 1207 w 1437"/>
              <a:gd name="T45" fmla="*/ 449 h 3179"/>
              <a:gd name="T46" fmla="*/ 1240 w 1437"/>
              <a:gd name="T47" fmla="*/ 272 h 3179"/>
              <a:gd name="T48" fmla="*/ 1282 w 1437"/>
              <a:gd name="T49" fmla="*/ 80 h 3179"/>
              <a:gd name="T50" fmla="*/ 1297 w 1437"/>
              <a:gd name="T51" fmla="*/ 48 h 3179"/>
              <a:gd name="T52" fmla="*/ 1284 w 1437"/>
              <a:gd name="T53" fmla="*/ 12 h 3179"/>
              <a:gd name="T54" fmla="*/ 220 w 1437"/>
              <a:gd name="T55" fmla="*/ 8 h 3179"/>
              <a:gd name="T56" fmla="*/ 73 w 1437"/>
              <a:gd name="T57" fmla="*/ 68 h 3179"/>
              <a:gd name="T58" fmla="*/ 76 w 1437"/>
              <a:gd name="T59" fmla="*/ 224 h 3179"/>
              <a:gd name="T60" fmla="*/ 73 w 1437"/>
              <a:gd name="T61" fmla="*/ 395 h 3179"/>
              <a:gd name="T62" fmla="*/ 69 w 1437"/>
              <a:gd name="T63" fmla="*/ 2402 h 3179"/>
              <a:gd name="T64" fmla="*/ 60 w 1437"/>
              <a:gd name="T65" fmla="*/ 2522 h 3179"/>
              <a:gd name="T66" fmla="*/ 51 w 1437"/>
              <a:gd name="T67" fmla="*/ 2768 h 3179"/>
              <a:gd name="T68" fmla="*/ 66 w 1437"/>
              <a:gd name="T69" fmla="*/ 3038 h 3179"/>
              <a:gd name="T70" fmla="*/ 60 w 1437"/>
              <a:gd name="T71" fmla="*/ 3173 h 3179"/>
              <a:gd name="T72" fmla="*/ 69 w 1437"/>
              <a:gd name="T73" fmla="*/ 3161 h 317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437" h="3179">
                <a:moveTo>
                  <a:pt x="69" y="3161"/>
                </a:moveTo>
                <a:cubicBezTo>
                  <a:pt x="90" y="3168"/>
                  <a:pt x="91" y="3150"/>
                  <a:pt x="102" y="3134"/>
                </a:cubicBezTo>
                <a:cubicBezTo>
                  <a:pt x="106" y="3128"/>
                  <a:pt x="115" y="3127"/>
                  <a:pt x="120" y="3122"/>
                </a:cubicBezTo>
                <a:cubicBezTo>
                  <a:pt x="126" y="3116"/>
                  <a:pt x="134" y="3112"/>
                  <a:pt x="138" y="3104"/>
                </a:cubicBezTo>
                <a:cubicBezTo>
                  <a:pt x="149" y="3082"/>
                  <a:pt x="155" y="3067"/>
                  <a:pt x="180" y="3059"/>
                </a:cubicBezTo>
                <a:cubicBezTo>
                  <a:pt x="193" y="3039"/>
                  <a:pt x="199" y="3013"/>
                  <a:pt x="216" y="2996"/>
                </a:cubicBezTo>
                <a:cubicBezTo>
                  <a:pt x="222" y="2979"/>
                  <a:pt x="228" y="2954"/>
                  <a:pt x="246" y="2948"/>
                </a:cubicBezTo>
                <a:cubicBezTo>
                  <a:pt x="250" y="2942"/>
                  <a:pt x="257" y="2939"/>
                  <a:pt x="261" y="2933"/>
                </a:cubicBezTo>
                <a:cubicBezTo>
                  <a:pt x="276" y="2908"/>
                  <a:pt x="258" y="2897"/>
                  <a:pt x="294" y="2885"/>
                </a:cubicBezTo>
                <a:cubicBezTo>
                  <a:pt x="299" y="2866"/>
                  <a:pt x="299" y="2842"/>
                  <a:pt x="309" y="2825"/>
                </a:cubicBezTo>
                <a:cubicBezTo>
                  <a:pt x="322" y="2801"/>
                  <a:pt x="339" y="2776"/>
                  <a:pt x="354" y="2753"/>
                </a:cubicBezTo>
                <a:cubicBezTo>
                  <a:pt x="366" y="2736"/>
                  <a:pt x="369" y="2723"/>
                  <a:pt x="387" y="2711"/>
                </a:cubicBezTo>
                <a:cubicBezTo>
                  <a:pt x="403" y="2663"/>
                  <a:pt x="395" y="2633"/>
                  <a:pt x="441" y="2603"/>
                </a:cubicBezTo>
                <a:cubicBezTo>
                  <a:pt x="449" y="2591"/>
                  <a:pt x="451" y="2579"/>
                  <a:pt x="459" y="2567"/>
                </a:cubicBezTo>
                <a:cubicBezTo>
                  <a:pt x="463" y="2549"/>
                  <a:pt x="464" y="2524"/>
                  <a:pt x="480" y="2513"/>
                </a:cubicBezTo>
                <a:cubicBezTo>
                  <a:pt x="487" y="2491"/>
                  <a:pt x="500" y="2472"/>
                  <a:pt x="507" y="2450"/>
                </a:cubicBezTo>
                <a:cubicBezTo>
                  <a:pt x="510" y="2440"/>
                  <a:pt x="522" y="2423"/>
                  <a:pt x="522" y="2423"/>
                </a:cubicBezTo>
                <a:cubicBezTo>
                  <a:pt x="527" y="2404"/>
                  <a:pt x="534" y="2365"/>
                  <a:pt x="543" y="2348"/>
                </a:cubicBezTo>
                <a:cubicBezTo>
                  <a:pt x="549" y="2338"/>
                  <a:pt x="563" y="2324"/>
                  <a:pt x="567" y="2312"/>
                </a:cubicBezTo>
                <a:cubicBezTo>
                  <a:pt x="569" y="2306"/>
                  <a:pt x="569" y="2299"/>
                  <a:pt x="573" y="2294"/>
                </a:cubicBezTo>
                <a:cubicBezTo>
                  <a:pt x="575" y="2291"/>
                  <a:pt x="578" y="2288"/>
                  <a:pt x="579" y="2285"/>
                </a:cubicBezTo>
                <a:cubicBezTo>
                  <a:pt x="583" y="2276"/>
                  <a:pt x="588" y="2258"/>
                  <a:pt x="588" y="2258"/>
                </a:cubicBezTo>
                <a:cubicBezTo>
                  <a:pt x="591" y="2227"/>
                  <a:pt x="592" y="2230"/>
                  <a:pt x="600" y="2207"/>
                </a:cubicBezTo>
                <a:cubicBezTo>
                  <a:pt x="593" y="2165"/>
                  <a:pt x="689" y="2035"/>
                  <a:pt x="657" y="2036"/>
                </a:cubicBezTo>
                <a:cubicBezTo>
                  <a:pt x="675" y="1986"/>
                  <a:pt x="687" y="1946"/>
                  <a:pt x="693" y="1925"/>
                </a:cubicBezTo>
                <a:cubicBezTo>
                  <a:pt x="699" y="1904"/>
                  <a:pt x="689" y="1935"/>
                  <a:pt x="693" y="1907"/>
                </a:cubicBezTo>
                <a:cubicBezTo>
                  <a:pt x="697" y="1879"/>
                  <a:pt x="708" y="1802"/>
                  <a:pt x="717" y="1754"/>
                </a:cubicBezTo>
                <a:cubicBezTo>
                  <a:pt x="726" y="1706"/>
                  <a:pt x="742" y="1656"/>
                  <a:pt x="747" y="1616"/>
                </a:cubicBezTo>
                <a:cubicBezTo>
                  <a:pt x="752" y="1576"/>
                  <a:pt x="750" y="1545"/>
                  <a:pt x="750" y="1514"/>
                </a:cubicBezTo>
                <a:cubicBezTo>
                  <a:pt x="750" y="1483"/>
                  <a:pt x="746" y="1450"/>
                  <a:pt x="747" y="1427"/>
                </a:cubicBezTo>
                <a:cubicBezTo>
                  <a:pt x="748" y="1404"/>
                  <a:pt x="751" y="1394"/>
                  <a:pt x="756" y="1376"/>
                </a:cubicBezTo>
                <a:cubicBezTo>
                  <a:pt x="761" y="1358"/>
                  <a:pt x="771" y="1329"/>
                  <a:pt x="780" y="1316"/>
                </a:cubicBezTo>
                <a:cubicBezTo>
                  <a:pt x="789" y="1303"/>
                  <a:pt x="798" y="1298"/>
                  <a:pt x="811" y="1298"/>
                </a:cubicBezTo>
                <a:cubicBezTo>
                  <a:pt x="824" y="1298"/>
                  <a:pt x="843" y="1316"/>
                  <a:pt x="859" y="1316"/>
                </a:cubicBezTo>
                <a:cubicBezTo>
                  <a:pt x="875" y="1316"/>
                  <a:pt x="895" y="1308"/>
                  <a:pt x="907" y="1298"/>
                </a:cubicBezTo>
                <a:cubicBezTo>
                  <a:pt x="919" y="1288"/>
                  <a:pt x="933" y="1278"/>
                  <a:pt x="934" y="1256"/>
                </a:cubicBezTo>
                <a:cubicBezTo>
                  <a:pt x="935" y="1234"/>
                  <a:pt x="916" y="1188"/>
                  <a:pt x="914" y="1163"/>
                </a:cubicBezTo>
                <a:cubicBezTo>
                  <a:pt x="912" y="1138"/>
                  <a:pt x="912" y="1124"/>
                  <a:pt x="919" y="1103"/>
                </a:cubicBezTo>
                <a:cubicBezTo>
                  <a:pt x="926" y="1082"/>
                  <a:pt x="945" y="1060"/>
                  <a:pt x="955" y="1034"/>
                </a:cubicBezTo>
                <a:cubicBezTo>
                  <a:pt x="965" y="1008"/>
                  <a:pt x="967" y="980"/>
                  <a:pt x="979" y="947"/>
                </a:cubicBezTo>
                <a:cubicBezTo>
                  <a:pt x="991" y="914"/>
                  <a:pt x="1015" y="861"/>
                  <a:pt x="1027" y="836"/>
                </a:cubicBezTo>
                <a:cubicBezTo>
                  <a:pt x="1039" y="811"/>
                  <a:pt x="1042" y="819"/>
                  <a:pt x="1051" y="797"/>
                </a:cubicBezTo>
                <a:cubicBezTo>
                  <a:pt x="1060" y="775"/>
                  <a:pt x="1070" y="730"/>
                  <a:pt x="1084" y="701"/>
                </a:cubicBezTo>
                <a:cubicBezTo>
                  <a:pt x="1098" y="672"/>
                  <a:pt x="1118" y="657"/>
                  <a:pt x="1135" y="626"/>
                </a:cubicBezTo>
                <a:cubicBezTo>
                  <a:pt x="1152" y="595"/>
                  <a:pt x="1177" y="544"/>
                  <a:pt x="1189" y="515"/>
                </a:cubicBezTo>
                <a:cubicBezTo>
                  <a:pt x="1201" y="486"/>
                  <a:pt x="1202" y="471"/>
                  <a:pt x="1207" y="449"/>
                </a:cubicBezTo>
                <a:cubicBezTo>
                  <a:pt x="1212" y="427"/>
                  <a:pt x="1217" y="409"/>
                  <a:pt x="1222" y="380"/>
                </a:cubicBezTo>
                <a:cubicBezTo>
                  <a:pt x="1227" y="351"/>
                  <a:pt x="1234" y="314"/>
                  <a:pt x="1240" y="272"/>
                </a:cubicBezTo>
                <a:cubicBezTo>
                  <a:pt x="1246" y="230"/>
                  <a:pt x="1254" y="157"/>
                  <a:pt x="1261" y="125"/>
                </a:cubicBezTo>
                <a:cubicBezTo>
                  <a:pt x="1268" y="93"/>
                  <a:pt x="1278" y="90"/>
                  <a:pt x="1282" y="80"/>
                </a:cubicBezTo>
                <a:cubicBezTo>
                  <a:pt x="1286" y="70"/>
                  <a:pt x="1285" y="72"/>
                  <a:pt x="1287" y="67"/>
                </a:cubicBezTo>
                <a:cubicBezTo>
                  <a:pt x="1289" y="62"/>
                  <a:pt x="1289" y="57"/>
                  <a:pt x="1297" y="48"/>
                </a:cubicBezTo>
                <a:cubicBezTo>
                  <a:pt x="1305" y="39"/>
                  <a:pt x="1335" y="20"/>
                  <a:pt x="1333" y="14"/>
                </a:cubicBezTo>
                <a:cubicBezTo>
                  <a:pt x="1331" y="8"/>
                  <a:pt x="1296" y="12"/>
                  <a:pt x="1284" y="12"/>
                </a:cubicBezTo>
                <a:cubicBezTo>
                  <a:pt x="1272" y="12"/>
                  <a:pt x="1437" y="15"/>
                  <a:pt x="1260" y="14"/>
                </a:cubicBezTo>
                <a:cubicBezTo>
                  <a:pt x="1203" y="8"/>
                  <a:pt x="275" y="0"/>
                  <a:pt x="220" y="8"/>
                </a:cubicBezTo>
                <a:cubicBezTo>
                  <a:pt x="0" y="10"/>
                  <a:pt x="82" y="10"/>
                  <a:pt x="76" y="23"/>
                </a:cubicBezTo>
                <a:cubicBezTo>
                  <a:pt x="52" y="33"/>
                  <a:pt x="73" y="49"/>
                  <a:pt x="73" y="68"/>
                </a:cubicBezTo>
                <a:cubicBezTo>
                  <a:pt x="73" y="87"/>
                  <a:pt x="72" y="114"/>
                  <a:pt x="73" y="140"/>
                </a:cubicBezTo>
                <a:cubicBezTo>
                  <a:pt x="74" y="166"/>
                  <a:pt x="75" y="201"/>
                  <a:pt x="76" y="224"/>
                </a:cubicBezTo>
                <a:cubicBezTo>
                  <a:pt x="77" y="247"/>
                  <a:pt x="79" y="250"/>
                  <a:pt x="79" y="278"/>
                </a:cubicBezTo>
                <a:cubicBezTo>
                  <a:pt x="79" y="306"/>
                  <a:pt x="75" y="63"/>
                  <a:pt x="73" y="395"/>
                </a:cubicBezTo>
                <a:cubicBezTo>
                  <a:pt x="71" y="727"/>
                  <a:pt x="68" y="1939"/>
                  <a:pt x="67" y="2273"/>
                </a:cubicBezTo>
                <a:cubicBezTo>
                  <a:pt x="63" y="2309"/>
                  <a:pt x="70" y="2377"/>
                  <a:pt x="69" y="2402"/>
                </a:cubicBezTo>
                <a:cubicBezTo>
                  <a:pt x="68" y="2429"/>
                  <a:pt x="66" y="2415"/>
                  <a:pt x="64" y="2435"/>
                </a:cubicBezTo>
                <a:cubicBezTo>
                  <a:pt x="72" y="2465"/>
                  <a:pt x="53" y="2492"/>
                  <a:pt x="60" y="2522"/>
                </a:cubicBezTo>
                <a:cubicBezTo>
                  <a:pt x="64" y="2539"/>
                  <a:pt x="55" y="2586"/>
                  <a:pt x="61" y="2603"/>
                </a:cubicBezTo>
                <a:cubicBezTo>
                  <a:pt x="59" y="2666"/>
                  <a:pt x="57" y="2681"/>
                  <a:pt x="51" y="2768"/>
                </a:cubicBezTo>
                <a:cubicBezTo>
                  <a:pt x="60" y="2882"/>
                  <a:pt x="45" y="2903"/>
                  <a:pt x="60" y="2966"/>
                </a:cubicBezTo>
                <a:cubicBezTo>
                  <a:pt x="65" y="2992"/>
                  <a:pt x="64" y="3009"/>
                  <a:pt x="66" y="3038"/>
                </a:cubicBezTo>
                <a:cubicBezTo>
                  <a:pt x="64" y="3060"/>
                  <a:pt x="64" y="3078"/>
                  <a:pt x="57" y="3098"/>
                </a:cubicBezTo>
                <a:cubicBezTo>
                  <a:pt x="58" y="3123"/>
                  <a:pt x="56" y="3148"/>
                  <a:pt x="60" y="3173"/>
                </a:cubicBezTo>
                <a:cubicBezTo>
                  <a:pt x="60" y="3176"/>
                  <a:pt x="67" y="3179"/>
                  <a:pt x="69" y="3176"/>
                </a:cubicBezTo>
                <a:cubicBezTo>
                  <a:pt x="72" y="3172"/>
                  <a:pt x="69" y="3166"/>
                  <a:pt x="69" y="3161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Freeform 1041"/>
          <p:cNvSpPr>
            <a:spLocks/>
          </p:cNvSpPr>
          <p:nvPr/>
        </p:nvSpPr>
        <p:spPr bwMode="auto">
          <a:xfrm>
            <a:off x="4968544" y="635480"/>
            <a:ext cx="274494" cy="268026"/>
          </a:xfrm>
          <a:custGeom>
            <a:avLst/>
            <a:gdLst>
              <a:gd name="T0" fmla="*/ 38100 w 67"/>
              <a:gd name="T1" fmla="*/ 0 h 96"/>
              <a:gd name="T2" fmla="*/ 14287 w 67"/>
              <a:gd name="T3" fmla="*/ 28575 h 96"/>
              <a:gd name="T4" fmla="*/ 4762 w 67"/>
              <a:gd name="T5" fmla="*/ 57150 h 96"/>
              <a:gd name="T6" fmla="*/ 0 w 67"/>
              <a:gd name="T7" fmla="*/ 71438 h 96"/>
              <a:gd name="T8" fmla="*/ 38100 w 67"/>
              <a:gd name="T9" fmla="*/ 152400 h 96"/>
              <a:gd name="T10" fmla="*/ 85725 w 67"/>
              <a:gd name="T11" fmla="*/ 109538 h 96"/>
              <a:gd name="T12" fmla="*/ 80962 w 67"/>
              <a:gd name="T13" fmla="*/ 52388 h 96"/>
              <a:gd name="T14" fmla="*/ 38100 w 67"/>
              <a:gd name="T15" fmla="*/ 0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7" h="96">
                <a:moveTo>
                  <a:pt x="24" y="0"/>
                </a:moveTo>
                <a:cubicBezTo>
                  <a:pt x="29" y="14"/>
                  <a:pt x="20" y="11"/>
                  <a:pt x="9" y="18"/>
                </a:cubicBezTo>
                <a:cubicBezTo>
                  <a:pt x="7" y="24"/>
                  <a:pt x="5" y="30"/>
                  <a:pt x="3" y="36"/>
                </a:cubicBezTo>
                <a:cubicBezTo>
                  <a:pt x="2" y="39"/>
                  <a:pt x="0" y="45"/>
                  <a:pt x="0" y="45"/>
                </a:cubicBezTo>
                <a:cubicBezTo>
                  <a:pt x="4" y="65"/>
                  <a:pt x="6" y="84"/>
                  <a:pt x="24" y="96"/>
                </a:cubicBezTo>
                <a:cubicBezTo>
                  <a:pt x="38" y="91"/>
                  <a:pt x="42" y="77"/>
                  <a:pt x="54" y="69"/>
                </a:cubicBezTo>
                <a:cubicBezTo>
                  <a:pt x="64" y="54"/>
                  <a:pt x="67" y="44"/>
                  <a:pt x="51" y="33"/>
                </a:cubicBezTo>
                <a:cubicBezTo>
                  <a:pt x="46" y="17"/>
                  <a:pt x="24" y="16"/>
                  <a:pt x="24" y="0"/>
                </a:cubicBezTo>
                <a:close/>
              </a:path>
            </a:pathLst>
          </a:custGeom>
          <a:solidFill>
            <a:srgbClr val="3399FF"/>
          </a:solidFill>
          <a:ln w="12700" cap="flat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97048" y="498425"/>
            <a:ext cx="874468" cy="6329302"/>
            <a:chOff x="4887279" y="1362864"/>
            <a:chExt cx="499109" cy="3964787"/>
          </a:xfrm>
        </p:grpSpPr>
        <p:sp>
          <p:nvSpPr>
            <p:cNvPr id="31749" name="Freeform 1036"/>
            <p:cNvSpPr>
              <a:spLocks/>
            </p:cNvSpPr>
            <p:nvPr/>
          </p:nvSpPr>
          <p:spPr bwMode="auto">
            <a:xfrm>
              <a:off x="5089525" y="1898650"/>
              <a:ext cx="296863" cy="441325"/>
            </a:xfrm>
            <a:custGeom>
              <a:avLst/>
              <a:gdLst>
                <a:gd name="T0" fmla="*/ 40 w 187"/>
                <a:gd name="T1" fmla="*/ 183 h 278"/>
                <a:gd name="T2" fmla="*/ 7 w 187"/>
                <a:gd name="T3" fmla="*/ 93 h 278"/>
                <a:gd name="T4" fmla="*/ 1 w 187"/>
                <a:gd name="T5" fmla="*/ 72 h 278"/>
                <a:gd name="T6" fmla="*/ 52 w 187"/>
                <a:gd name="T7" fmla="*/ 39 h 278"/>
                <a:gd name="T8" fmla="*/ 85 w 187"/>
                <a:gd name="T9" fmla="*/ 21 h 278"/>
                <a:gd name="T10" fmla="*/ 121 w 187"/>
                <a:gd name="T11" fmla="*/ 0 h 278"/>
                <a:gd name="T12" fmla="*/ 163 w 187"/>
                <a:gd name="T13" fmla="*/ 36 h 278"/>
                <a:gd name="T14" fmla="*/ 184 w 187"/>
                <a:gd name="T15" fmla="*/ 63 h 278"/>
                <a:gd name="T16" fmla="*/ 187 w 187"/>
                <a:gd name="T17" fmla="*/ 72 h 278"/>
                <a:gd name="T18" fmla="*/ 160 w 187"/>
                <a:gd name="T19" fmla="*/ 123 h 278"/>
                <a:gd name="T20" fmla="*/ 154 w 187"/>
                <a:gd name="T21" fmla="*/ 168 h 278"/>
                <a:gd name="T22" fmla="*/ 136 w 187"/>
                <a:gd name="T23" fmla="*/ 195 h 278"/>
                <a:gd name="T24" fmla="*/ 127 w 187"/>
                <a:gd name="T25" fmla="*/ 222 h 278"/>
                <a:gd name="T26" fmla="*/ 115 w 187"/>
                <a:gd name="T27" fmla="*/ 255 h 278"/>
                <a:gd name="T28" fmla="*/ 85 w 187"/>
                <a:gd name="T29" fmla="*/ 273 h 278"/>
                <a:gd name="T30" fmla="*/ 79 w 187"/>
                <a:gd name="T31" fmla="*/ 264 h 278"/>
                <a:gd name="T32" fmla="*/ 61 w 187"/>
                <a:gd name="T33" fmla="*/ 258 h 278"/>
                <a:gd name="T34" fmla="*/ 40 w 187"/>
                <a:gd name="T35" fmla="*/ 210 h 278"/>
                <a:gd name="T36" fmla="*/ 22 w 187"/>
                <a:gd name="T37" fmla="*/ 180 h 278"/>
                <a:gd name="T38" fmla="*/ 37 w 187"/>
                <a:gd name="T39" fmla="*/ 180 h 278"/>
                <a:gd name="T40" fmla="*/ 40 w 187"/>
                <a:gd name="T41" fmla="*/ 183 h 2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87" h="278">
                  <a:moveTo>
                    <a:pt x="40" y="183"/>
                  </a:moveTo>
                  <a:cubicBezTo>
                    <a:pt x="30" y="152"/>
                    <a:pt x="25" y="120"/>
                    <a:pt x="7" y="93"/>
                  </a:cubicBezTo>
                  <a:cubicBezTo>
                    <a:pt x="5" y="86"/>
                    <a:pt x="0" y="79"/>
                    <a:pt x="1" y="72"/>
                  </a:cubicBezTo>
                  <a:cubicBezTo>
                    <a:pt x="4" y="55"/>
                    <a:pt x="37" y="44"/>
                    <a:pt x="52" y="39"/>
                  </a:cubicBezTo>
                  <a:cubicBezTo>
                    <a:pt x="58" y="22"/>
                    <a:pt x="71" y="29"/>
                    <a:pt x="85" y="21"/>
                  </a:cubicBezTo>
                  <a:cubicBezTo>
                    <a:pt x="98" y="14"/>
                    <a:pt x="107" y="5"/>
                    <a:pt x="121" y="0"/>
                  </a:cubicBezTo>
                  <a:cubicBezTo>
                    <a:pt x="144" y="6"/>
                    <a:pt x="131" y="25"/>
                    <a:pt x="163" y="36"/>
                  </a:cubicBezTo>
                  <a:cubicBezTo>
                    <a:pt x="165" y="42"/>
                    <a:pt x="182" y="57"/>
                    <a:pt x="184" y="63"/>
                  </a:cubicBezTo>
                  <a:cubicBezTo>
                    <a:pt x="185" y="66"/>
                    <a:pt x="187" y="72"/>
                    <a:pt x="187" y="72"/>
                  </a:cubicBezTo>
                  <a:cubicBezTo>
                    <a:pt x="183" y="94"/>
                    <a:pt x="165" y="102"/>
                    <a:pt x="160" y="123"/>
                  </a:cubicBezTo>
                  <a:cubicBezTo>
                    <a:pt x="156" y="138"/>
                    <a:pt x="161" y="154"/>
                    <a:pt x="154" y="168"/>
                  </a:cubicBezTo>
                  <a:cubicBezTo>
                    <a:pt x="149" y="178"/>
                    <a:pt x="136" y="195"/>
                    <a:pt x="136" y="195"/>
                  </a:cubicBezTo>
                  <a:cubicBezTo>
                    <a:pt x="127" y="221"/>
                    <a:pt x="138" y="180"/>
                    <a:pt x="127" y="222"/>
                  </a:cubicBezTo>
                  <a:cubicBezTo>
                    <a:pt x="125" y="228"/>
                    <a:pt x="115" y="255"/>
                    <a:pt x="115" y="255"/>
                  </a:cubicBezTo>
                  <a:cubicBezTo>
                    <a:pt x="100" y="258"/>
                    <a:pt x="120" y="278"/>
                    <a:pt x="85" y="273"/>
                  </a:cubicBezTo>
                  <a:cubicBezTo>
                    <a:pt x="83" y="270"/>
                    <a:pt x="82" y="266"/>
                    <a:pt x="79" y="264"/>
                  </a:cubicBezTo>
                  <a:cubicBezTo>
                    <a:pt x="74" y="261"/>
                    <a:pt x="61" y="258"/>
                    <a:pt x="61" y="258"/>
                  </a:cubicBezTo>
                  <a:cubicBezTo>
                    <a:pt x="51" y="243"/>
                    <a:pt x="50" y="225"/>
                    <a:pt x="40" y="210"/>
                  </a:cubicBezTo>
                  <a:cubicBezTo>
                    <a:pt x="44" y="184"/>
                    <a:pt x="51" y="180"/>
                    <a:pt x="22" y="180"/>
                  </a:cubicBezTo>
                  <a:cubicBezTo>
                    <a:pt x="55" y="142"/>
                    <a:pt x="40" y="152"/>
                    <a:pt x="37" y="180"/>
                  </a:cubicBezTo>
                  <a:cubicBezTo>
                    <a:pt x="37" y="181"/>
                    <a:pt x="39" y="182"/>
                    <a:pt x="40" y="183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Freeform 1037"/>
            <p:cNvSpPr>
              <a:spLocks/>
            </p:cNvSpPr>
            <p:nvPr/>
          </p:nvSpPr>
          <p:spPr bwMode="auto">
            <a:xfrm>
              <a:off x="4887279" y="4056063"/>
              <a:ext cx="481013" cy="1271588"/>
            </a:xfrm>
            <a:custGeom>
              <a:avLst/>
              <a:gdLst>
                <a:gd name="T0" fmla="*/ 192 w 303"/>
                <a:gd name="T1" fmla="*/ 6 h 801"/>
                <a:gd name="T2" fmla="*/ 144 w 303"/>
                <a:gd name="T3" fmla="*/ 18 h 801"/>
                <a:gd name="T4" fmla="*/ 111 w 303"/>
                <a:gd name="T5" fmla="*/ 39 h 801"/>
                <a:gd name="T6" fmla="*/ 81 w 303"/>
                <a:gd name="T7" fmla="*/ 93 h 801"/>
                <a:gd name="T8" fmla="*/ 72 w 303"/>
                <a:gd name="T9" fmla="*/ 123 h 801"/>
                <a:gd name="T10" fmla="*/ 69 w 303"/>
                <a:gd name="T11" fmla="*/ 150 h 801"/>
                <a:gd name="T12" fmla="*/ 54 w 303"/>
                <a:gd name="T13" fmla="*/ 189 h 801"/>
                <a:gd name="T14" fmla="*/ 48 w 303"/>
                <a:gd name="T15" fmla="*/ 219 h 801"/>
                <a:gd name="T16" fmla="*/ 54 w 303"/>
                <a:gd name="T17" fmla="*/ 237 h 801"/>
                <a:gd name="T18" fmla="*/ 57 w 303"/>
                <a:gd name="T19" fmla="*/ 246 h 801"/>
                <a:gd name="T20" fmla="*/ 33 w 303"/>
                <a:gd name="T21" fmla="*/ 318 h 801"/>
                <a:gd name="T22" fmla="*/ 15 w 303"/>
                <a:gd name="T23" fmla="*/ 375 h 801"/>
                <a:gd name="T24" fmla="*/ 27 w 303"/>
                <a:gd name="T25" fmla="*/ 429 h 801"/>
                <a:gd name="T26" fmla="*/ 21 w 303"/>
                <a:gd name="T27" fmla="*/ 489 h 801"/>
                <a:gd name="T28" fmla="*/ 33 w 303"/>
                <a:gd name="T29" fmla="*/ 540 h 801"/>
                <a:gd name="T30" fmla="*/ 6 w 303"/>
                <a:gd name="T31" fmla="*/ 621 h 801"/>
                <a:gd name="T32" fmla="*/ 27 w 303"/>
                <a:gd name="T33" fmla="*/ 729 h 801"/>
                <a:gd name="T34" fmla="*/ 36 w 303"/>
                <a:gd name="T35" fmla="*/ 774 h 801"/>
                <a:gd name="T36" fmla="*/ 63 w 303"/>
                <a:gd name="T37" fmla="*/ 786 h 801"/>
                <a:gd name="T38" fmla="*/ 69 w 303"/>
                <a:gd name="T39" fmla="*/ 795 h 801"/>
                <a:gd name="T40" fmla="*/ 87 w 303"/>
                <a:gd name="T41" fmla="*/ 801 h 801"/>
                <a:gd name="T42" fmla="*/ 117 w 303"/>
                <a:gd name="T43" fmla="*/ 789 h 801"/>
                <a:gd name="T44" fmla="*/ 150 w 303"/>
                <a:gd name="T45" fmla="*/ 768 h 801"/>
                <a:gd name="T46" fmla="*/ 177 w 303"/>
                <a:gd name="T47" fmla="*/ 726 h 801"/>
                <a:gd name="T48" fmla="*/ 189 w 303"/>
                <a:gd name="T49" fmla="*/ 699 h 801"/>
                <a:gd name="T50" fmla="*/ 180 w 303"/>
                <a:gd name="T51" fmla="*/ 672 h 801"/>
                <a:gd name="T52" fmla="*/ 177 w 303"/>
                <a:gd name="T53" fmla="*/ 663 h 801"/>
                <a:gd name="T54" fmla="*/ 162 w 303"/>
                <a:gd name="T55" fmla="*/ 600 h 801"/>
                <a:gd name="T56" fmla="*/ 99 w 303"/>
                <a:gd name="T57" fmla="*/ 573 h 801"/>
                <a:gd name="T58" fmla="*/ 96 w 303"/>
                <a:gd name="T59" fmla="*/ 555 h 801"/>
                <a:gd name="T60" fmla="*/ 90 w 303"/>
                <a:gd name="T61" fmla="*/ 537 h 801"/>
                <a:gd name="T62" fmla="*/ 117 w 303"/>
                <a:gd name="T63" fmla="*/ 522 h 801"/>
                <a:gd name="T64" fmla="*/ 138 w 303"/>
                <a:gd name="T65" fmla="*/ 498 h 801"/>
                <a:gd name="T66" fmla="*/ 174 w 303"/>
                <a:gd name="T67" fmla="*/ 444 h 801"/>
                <a:gd name="T68" fmla="*/ 171 w 303"/>
                <a:gd name="T69" fmla="*/ 477 h 801"/>
                <a:gd name="T70" fmla="*/ 195 w 303"/>
                <a:gd name="T71" fmla="*/ 531 h 801"/>
                <a:gd name="T72" fmla="*/ 210 w 303"/>
                <a:gd name="T73" fmla="*/ 495 h 801"/>
                <a:gd name="T74" fmla="*/ 222 w 303"/>
                <a:gd name="T75" fmla="*/ 468 h 801"/>
                <a:gd name="T76" fmla="*/ 234 w 303"/>
                <a:gd name="T77" fmla="*/ 441 h 801"/>
                <a:gd name="T78" fmla="*/ 246 w 303"/>
                <a:gd name="T79" fmla="*/ 399 h 801"/>
                <a:gd name="T80" fmla="*/ 258 w 303"/>
                <a:gd name="T81" fmla="*/ 342 h 801"/>
                <a:gd name="T82" fmla="*/ 258 w 303"/>
                <a:gd name="T83" fmla="*/ 288 h 801"/>
                <a:gd name="T84" fmla="*/ 273 w 303"/>
                <a:gd name="T85" fmla="*/ 264 h 801"/>
                <a:gd name="T86" fmla="*/ 279 w 303"/>
                <a:gd name="T87" fmla="*/ 198 h 801"/>
                <a:gd name="T88" fmla="*/ 303 w 303"/>
                <a:gd name="T89" fmla="*/ 114 h 801"/>
                <a:gd name="T90" fmla="*/ 246 w 303"/>
                <a:gd name="T91" fmla="*/ 30 h 801"/>
                <a:gd name="T92" fmla="*/ 204 w 303"/>
                <a:gd name="T93" fmla="*/ 0 h 801"/>
                <a:gd name="T94" fmla="*/ 192 w 303"/>
                <a:gd name="T95" fmla="*/ 6 h 80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303" h="801">
                  <a:moveTo>
                    <a:pt x="192" y="6"/>
                  </a:moveTo>
                  <a:cubicBezTo>
                    <a:pt x="176" y="11"/>
                    <a:pt x="160" y="14"/>
                    <a:pt x="144" y="18"/>
                  </a:cubicBezTo>
                  <a:cubicBezTo>
                    <a:pt x="136" y="30"/>
                    <a:pt x="123" y="31"/>
                    <a:pt x="111" y="39"/>
                  </a:cubicBezTo>
                  <a:cubicBezTo>
                    <a:pt x="104" y="59"/>
                    <a:pt x="88" y="73"/>
                    <a:pt x="81" y="93"/>
                  </a:cubicBezTo>
                  <a:cubicBezTo>
                    <a:pt x="84" y="110"/>
                    <a:pt x="86" y="114"/>
                    <a:pt x="72" y="123"/>
                  </a:cubicBezTo>
                  <a:cubicBezTo>
                    <a:pt x="65" y="144"/>
                    <a:pt x="64" y="135"/>
                    <a:pt x="69" y="150"/>
                  </a:cubicBezTo>
                  <a:cubicBezTo>
                    <a:pt x="66" y="166"/>
                    <a:pt x="68" y="180"/>
                    <a:pt x="54" y="189"/>
                  </a:cubicBezTo>
                  <a:cubicBezTo>
                    <a:pt x="46" y="201"/>
                    <a:pt x="44" y="205"/>
                    <a:pt x="48" y="219"/>
                  </a:cubicBezTo>
                  <a:cubicBezTo>
                    <a:pt x="50" y="225"/>
                    <a:pt x="52" y="231"/>
                    <a:pt x="54" y="237"/>
                  </a:cubicBezTo>
                  <a:cubicBezTo>
                    <a:pt x="55" y="240"/>
                    <a:pt x="57" y="246"/>
                    <a:pt x="57" y="246"/>
                  </a:cubicBezTo>
                  <a:cubicBezTo>
                    <a:pt x="52" y="271"/>
                    <a:pt x="41" y="294"/>
                    <a:pt x="33" y="318"/>
                  </a:cubicBezTo>
                  <a:cubicBezTo>
                    <a:pt x="36" y="338"/>
                    <a:pt x="39" y="367"/>
                    <a:pt x="15" y="375"/>
                  </a:cubicBezTo>
                  <a:cubicBezTo>
                    <a:pt x="0" y="397"/>
                    <a:pt x="7" y="414"/>
                    <a:pt x="27" y="429"/>
                  </a:cubicBezTo>
                  <a:cubicBezTo>
                    <a:pt x="33" y="447"/>
                    <a:pt x="25" y="470"/>
                    <a:pt x="21" y="489"/>
                  </a:cubicBezTo>
                  <a:cubicBezTo>
                    <a:pt x="24" y="507"/>
                    <a:pt x="29" y="523"/>
                    <a:pt x="33" y="540"/>
                  </a:cubicBezTo>
                  <a:cubicBezTo>
                    <a:pt x="29" y="569"/>
                    <a:pt x="12" y="592"/>
                    <a:pt x="6" y="621"/>
                  </a:cubicBezTo>
                  <a:cubicBezTo>
                    <a:pt x="8" y="660"/>
                    <a:pt x="15" y="693"/>
                    <a:pt x="27" y="729"/>
                  </a:cubicBezTo>
                  <a:cubicBezTo>
                    <a:pt x="24" y="744"/>
                    <a:pt x="24" y="762"/>
                    <a:pt x="36" y="774"/>
                  </a:cubicBezTo>
                  <a:cubicBezTo>
                    <a:pt x="43" y="781"/>
                    <a:pt x="63" y="786"/>
                    <a:pt x="63" y="786"/>
                  </a:cubicBezTo>
                  <a:cubicBezTo>
                    <a:pt x="65" y="789"/>
                    <a:pt x="66" y="793"/>
                    <a:pt x="69" y="795"/>
                  </a:cubicBezTo>
                  <a:cubicBezTo>
                    <a:pt x="74" y="798"/>
                    <a:pt x="87" y="801"/>
                    <a:pt x="87" y="801"/>
                  </a:cubicBezTo>
                  <a:cubicBezTo>
                    <a:pt x="99" y="798"/>
                    <a:pt x="107" y="796"/>
                    <a:pt x="117" y="789"/>
                  </a:cubicBezTo>
                  <a:cubicBezTo>
                    <a:pt x="124" y="768"/>
                    <a:pt x="126" y="771"/>
                    <a:pt x="150" y="768"/>
                  </a:cubicBezTo>
                  <a:cubicBezTo>
                    <a:pt x="164" y="763"/>
                    <a:pt x="165" y="740"/>
                    <a:pt x="177" y="726"/>
                  </a:cubicBezTo>
                  <a:cubicBezTo>
                    <a:pt x="183" y="718"/>
                    <a:pt x="189" y="699"/>
                    <a:pt x="189" y="699"/>
                  </a:cubicBezTo>
                  <a:cubicBezTo>
                    <a:pt x="186" y="690"/>
                    <a:pt x="183" y="681"/>
                    <a:pt x="180" y="672"/>
                  </a:cubicBezTo>
                  <a:cubicBezTo>
                    <a:pt x="179" y="669"/>
                    <a:pt x="177" y="663"/>
                    <a:pt x="177" y="663"/>
                  </a:cubicBezTo>
                  <a:cubicBezTo>
                    <a:pt x="175" y="647"/>
                    <a:pt x="175" y="613"/>
                    <a:pt x="162" y="600"/>
                  </a:cubicBezTo>
                  <a:cubicBezTo>
                    <a:pt x="151" y="589"/>
                    <a:pt x="115" y="578"/>
                    <a:pt x="99" y="573"/>
                  </a:cubicBezTo>
                  <a:cubicBezTo>
                    <a:pt x="98" y="567"/>
                    <a:pt x="97" y="561"/>
                    <a:pt x="96" y="555"/>
                  </a:cubicBezTo>
                  <a:cubicBezTo>
                    <a:pt x="94" y="549"/>
                    <a:pt x="90" y="537"/>
                    <a:pt x="90" y="537"/>
                  </a:cubicBezTo>
                  <a:cubicBezTo>
                    <a:pt x="99" y="531"/>
                    <a:pt x="108" y="528"/>
                    <a:pt x="117" y="522"/>
                  </a:cubicBezTo>
                  <a:cubicBezTo>
                    <a:pt x="124" y="512"/>
                    <a:pt x="131" y="508"/>
                    <a:pt x="138" y="498"/>
                  </a:cubicBezTo>
                  <a:cubicBezTo>
                    <a:pt x="141" y="471"/>
                    <a:pt x="146" y="453"/>
                    <a:pt x="174" y="444"/>
                  </a:cubicBezTo>
                  <a:cubicBezTo>
                    <a:pt x="184" y="458"/>
                    <a:pt x="187" y="467"/>
                    <a:pt x="171" y="477"/>
                  </a:cubicBezTo>
                  <a:cubicBezTo>
                    <a:pt x="173" y="502"/>
                    <a:pt x="171" y="523"/>
                    <a:pt x="195" y="531"/>
                  </a:cubicBezTo>
                  <a:cubicBezTo>
                    <a:pt x="211" y="520"/>
                    <a:pt x="204" y="514"/>
                    <a:pt x="210" y="495"/>
                  </a:cubicBezTo>
                  <a:cubicBezTo>
                    <a:pt x="213" y="486"/>
                    <a:pt x="219" y="477"/>
                    <a:pt x="222" y="468"/>
                  </a:cubicBezTo>
                  <a:cubicBezTo>
                    <a:pt x="225" y="459"/>
                    <a:pt x="234" y="441"/>
                    <a:pt x="234" y="441"/>
                  </a:cubicBezTo>
                  <a:cubicBezTo>
                    <a:pt x="237" y="420"/>
                    <a:pt x="240" y="416"/>
                    <a:pt x="246" y="399"/>
                  </a:cubicBezTo>
                  <a:cubicBezTo>
                    <a:pt x="249" y="380"/>
                    <a:pt x="247" y="358"/>
                    <a:pt x="258" y="342"/>
                  </a:cubicBezTo>
                  <a:cubicBezTo>
                    <a:pt x="262" y="321"/>
                    <a:pt x="265" y="309"/>
                    <a:pt x="258" y="288"/>
                  </a:cubicBezTo>
                  <a:cubicBezTo>
                    <a:pt x="262" y="276"/>
                    <a:pt x="260" y="268"/>
                    <a:pt x="273" y="264"/>
                  </a:cubicBezTo>
                  <a:cubicBezTo>
                    <a:pt x="269" y="242"/>
                    <a:pt x="266" y="218"/>
                    <a:pt x="279" y="198"/>
                  </a:cubicBezTo>
                  <a:cubicBezTo>
                    <a:pt x="284" y="168"/>
                    <a:pt x="286" y="140"/>
                    <a:pt x="303" y="114"/>
                  </a:cubicBezTo>
                  <a:cubicBezTo>
                    <a:pt x="296" y="66"/>
                    <a:pt x="283" y="55"/>
                    <a:pt x="246" y="30"/>
                  </a:cubicBezTo>
                  <a:cubicBezTo>
                    <a:pt x="236" y="15"/>
                    <a:pt x="221" y="6"/>
                    <a:pt x="204" y="0"/>
                  </a:cubicBezTo>
                  <a:cubicBezTo>
                    <a:pt x="184" y="3"/>
                    <a:pt x="161" y="18"/>
                    <a:pt x="192" y="6"/>
                  </a:cubicBezTo>
                  <a:close/>
                </a:path>
              </a:pathLst>
            </a:custGeom>
            <a:solidFill>
              <a:srgbClr val="3399FF"/>
            </a:solidFill>
            <a:ln w="127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Freeform 2"/>
            <p:cNvSpPr/>
            <p:nvPr/>
          </p:nvSpPr>
          <p:spPr bwMode="auto">
            <a:xfrm>
              <a:off x="5227637" y="2343150"/>
              <a:ext cx="76200" cy="1738313"/>
            </a:xfrm>
            <a:custGeom>
              <a:avLst/>
              <a:gdLst>
                <a:gd name="connsiteX0" fmla="*/ 9525 w 76200"/>
                <a:gd name="connsiteY0" fmla="*/ 0 h 1738313"/>
                <a:gd name="connsiteX1" fmla="*/ 4763 w 76200"/>
                <a:gd name="connsiteY1" fmla="*/ 104775 h 1738313"/>
                <a:gd name="connsiteX2" fmla="*/ 0 w 76200"/>
                <a:gd name="connsiteY2" fmla="*/ 133350 h 1738313"/>
                <a:gd name="connsiteX3" fmla="*/ 4763 w 76200"/>
                <a:gd name="connsiteY3" fmla="*/ 242888 h 1738313"/>
                <a:gd name="connsiteX4" fmla="*/ 19050 w 76200"/>
                <a:gd name="connsiteY4" fmla="*/ 276225 h 1738313"/>
                <a:gd name="connsiteX5" fmla="*/ 23813 w 76200"/>
                <a:gd name="connsiteY5" fmla="*/ 290513 h 1738313"/>
                <a:gd name="connsiteX6" fmla="*/ 19050 w 76200"/>
                <a:gd name="connsiteY6" fmla="*/ 385763 h 1738313"/>
                <a:gd name="connsiteX7" fmla="*/ 9525 w 76200"/>
                <a:gd name="connsiteY7" fmla="*/ 414338 h 1738313"/>
                <a:gd name="connsiteX8" fmla="*/ 19050 w 76200"/>
                <a:gd name="connsiteY8" fmla="*/ 457200 h 1738313"/>
                <a:gd name="connsiteX9" fmla="*/ 28575 w 76200"/>
                <a:gd name="connsiteY9" fmla="*/ 471488 h 1738313"/>
                <a:gd name="connsiteX10" fmla="*/ 23813 w 76200"/>
                <a:gd name="connsiteY10" fmla="*/ 542925 h 1738313"/>
                <a:gd name="connsiteX11" fmla="*/ 19050 w 76200"/>
                <a:gd name="connsiteY11" fmla="*/ 557213 h 1738313"/>
                <a:gd name="connsiteX12" fmla="*/ 28575 w 76200"/>
                <a:gd name="connsiteY12" fmla="*/ 614363 h 1738313"/>
                <a:gd name="connsiteX13" fmla="*/ 38100 w 76200"/>
                <a:gd name="connsiteY13" fmla="*/ 628650 h 1738313"/>
                <a:gd name="connsiteX14" fmla="*/ 42863 w 76200"/>
                <a:gd name="connsiteY14" fmla="*/ 647700 h 1738313"/>
                <a:gd name="connsiteX15" fmla="*/ 47625 w 76200"/>
                <a:gd name="connsiteY15" fmla="*/ 661988 h 1738313"/>
                <a:gd name="connsiteX16" fmla="*/ 38100 w 76200"/>
                <a:gd name="connsiteY16" fmla="*/ 757238 h 1738313"/>
                <a:gd name="connsiteX17" fmla="*/ 28575 w 76200"/>
                <a:gd name="connsiteY17" fmla="*/ 771525 h 1738313"/>
                <a:gd name="connsiteX18" fmla="*/ 38100 w 76200"/>
                <a:gd name="connsiteY18" fmla="*/ 828675 h 1738313"/>
                <a:gd name="connsiteX19" fmla="*/ 42863 w 76200"/>
                <a:gd name="connsiteY19" fmla="*/ 842963 h 1738313"/>
                <a:gd name="connsiteX20" fmla="*/ 61913 w 76200"/>
                <a:gd name="connsiteY20" fmla="*/ 871538 h 1738313"/>
                <a:gd name="connsiteX21" fmla="*/ 66675 w 76200"/>
                <a:gd name="connsiteY21" fmla="*/ 885825 h 1738313"/>
                <a:gd name="connsiteX22" fmla="*/ 57150 w 76200"/>
                <a:gd name="connsiteY22" fmla="*/ 1066800 h 1738313"/>
                <a:gd name="connsiteX23" fmla="*/ 61913 w 76200"/>
                <a:gd name="connsiteY23" fmla="*/ 1128713 h 1738313"/>
                <a:gd name="connsiteX24" fmla="*/ 66675 w 76200"/>
                <a:gd name="connsiteY24" fmla="*/ 1243013 h 1738313"/>
                <a:gd name="connsiteX25" fmla="*/ 76200 w 76200"/>
                <a:gd name="connsiteY25" fmla="*/ 1271588 h 1738313"/>
                <a:gd name="connsiteX26" fmla="*/ 61913 w 76200"/>
                <a:gd name="connsiteY26" fmla="*/ 1281113 h 1738313"/>
                <a:gd name="connsiteX27" fmla="*/ 47625 w 76200"/>
                <a:gd name="connsiteY27" fmla="*/ 1285875 h 1738313"/>
                <a:gd name="connsiteX28" fmla="*/ 42863 w 76200"/>
                <a:gd name="connsiteY28" fmla="*/ 1300163 h 1738313"/>
                <a:gd name="connsiteX29" fmla="*/ 52388 w 76200"/>
                <a:gd name="connsiteY29" fmla="*/ 1338263 h 1738313"/>
                <a:gd name="connsiteX30" fmla="*/ 61913 w 76200"/>
                <a:gd name="connsiteY30" fmla="*/ 1371600 h 1738313"/>
                <a:gd name="connsiteX31" fmla="*/ 57150 w 76200"/>
                <a:gd name="connsiteY31" fmla="*/ 1452563 h 1738313"/>
                <a:gd name="connsiteX32" fmla="*/ 38100 w 76200"/>
                <a:gd name="connsiteY32" fmla="*/ 1500188 h 1738313"/>
                <a:gd name="connsiteX33" fmla="*/ 33338 w 76200"/>
                <a:gd name="connsiteY33" fmla="*/ 1514475 h 1738313"/>
                <a:gd name="connsiteX34" fmla="*/ 38100 w 76200"/>
                <a:gd name="connsiteY34" fmla="*/ 1600200 h 1738313"/>
                <a:gd name="connsiteX35" fmla="*/ 42863 w 76200"/>
                <a:gd name="connsiteY35" fmla="*/ 1614488 h 1738313"/>
                <a:gd name="connsiteX36" fmla="*/ 42863 w 76200"/>
                <a:gd name="connsiteY36" fmla="*/ 1738313 h 1738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76200" h="1738313">
                  <a:moveTo>
                    <a:pt x="9525" y="0"/>
                  </a:moveTo>
                  <a:cubicBezTo>
                    <a:pt x="7938" y="34925"/>
                    <a:pt x="7254" y="69903"/>
                    <a:pt x="4763" y="104775"/>
                  </a:cubicBezTo>
                  <a:cubicBezTo>
                    <a:pt x="4075" y="114407"/>
                    <a:pt x="0" y="123694"/>
                    <a:pt x="0" y="133350"/>
                  </a:cubicBezTo>
                  <a:cubicBezTo>
                    <a:pt x="0" y="169897"/>
                    <a:pt x="2063" y="206441"/>
                    <a:pt x="4763" y="242888"/>
                  </a:cubicBezTo>
                  <a:cubicBezTo>
                    <a:pt x="6487" y="266161"/>
                    <a:pt x="9765" y="257655"/>
                    <a:pt x="19050" y="276225"/>
                  </a:cubicBezTo>
                  <a:cubicBezTo>
                    <a:pt x="21295" y="280715"/>
                    <a:pt x="22225" y="285750"/>
                    <a:pt x="23813" y="290513"/>
                  </a:cubicBezTo>
                  <a:cubicBezTo>
                    <a:pt x="22225" y="322263"/>
                    <a:pt x="22694" y="354183"/>
                    <a:pt x="19050" y="385763"/>
                  </a:cubicBezTo>
                  <a:cubicBezTo>
                    <a:pt x="17899" y="395737"/>
                    <a:pt x="9525" y="414338"/>
                    <a:pt x="9525" y="414338"/>
                  </a:cubicBezTo>
                  <a:cubicBezTo>
                    <a:pt x="11354" y="425309"/>
                    <a:pt x="13189" y="445478"/>
                    <a:pt x="19050" y="457200"/>
                  </a:cubicBezTo>
                  <a:cubicBezTo>
                    <a:pt x="21610" y="462320"/>
                    <a:pt x="25400" y="466725"/>
                    <a:pt x="28575" y="471488"/>
                  </a:cubicBezTo>
                  <a:cubicBezTo>
                    <a:pt x="26988" y="495300"/>
                    <a:pt x="26448" y="519206"/>
                    <a:pt x="23813" y="542925"/>
                  </a:cubicBezTo>
                  <a:cubicBezTo>
                    <a:pt x="23259" y="547915"/>
                    <a:pt x="19050" y="552193"/>
                    <a:pt x="19050" y="557213"/>
                  </a:cubicBezTo>
                  <a:cubicBezTo>
                    <a:pt x="19050" y="563159"/>
                    <a:pt x="23560" y="602662"/>
                    <a:pt x="28575" y="614363"/>
                  </a:cubicBezTo>
                  <a:cubicBezTo>
                    <a:pt x="30830" y="619624"/>
                    <a:pt x="34925" y="623888"/>
                    <a:pt x="38100" y="628650"/>
                  </a:cubicBezTo>
                  <a:cubicBezTo>
                    <a:pt x="39688" y="635000"/>
                    <a:pt x="41065" y="641406"/>
                    <a:pt x="42863" y="647700"/>
                  </a:cubicBezTo>
                  <a:cubicBezTo>
                    <a:pt x="44242" y="652527"/>
                    <a:pt x="47625" y="656968"/>
                    <a:pt x="47625" y="661988"/>
                  </a:cubicBezTo>
                  <a:cubicBezTo>
                    <a:pt x="47625" y="666172"/>
                    <a:pt x="50473" y="732492"/>
                    <a:pt x="38100" y="757238"/>
                  </a:cubicBezTo>
                  <a:cubicBezTo>
                    <a:pt x="35540" y="762357"/>
                    <a:pt x="31750" y="766763"/>
                    <a:pt x="28575" y="771525"/>
                  </a:cubicBezTo>
                  <a:cubicBezTo>
                    <a:pt x="32439" y="802437"/>
                    <a:pt x="31109" y="804206"/>
                    <a:pt x="38100" y="828675"/>
                  </a:cubicBezTo>
                  <a:cubicBezTo>
                    <a:pt x="39479" y="833502"/>
                    <a:pt x="40425" y="838574"/>
                    <a:pt x="42863" y="842963"/>
                  </a:cubicBezTo>
                  <a:cubicBezTo>
                    <a:pt x="48422" y="852970"/>
                    <a:pt x="61913" y="871538"/>
                    <a:pt x="61913" y="871538"/>
                  </a:cubicBezTo>
                  <a:cubicBezTo>
                    <a:pt x="63500" y="876300"/>
                    <a:pt x="66675" y="880805"/>
                    <a:pt x="66675" y="885825"/>
                  </a:cubicBezTo>
                  <a:cubicBezTo>
                    <a:pt x="66675" y="1042817"/>
                    <a:pt x="79050" y="1001110"/>
                    <a:pt x="57150" y="1066800"/>
                  </a:cubicBezTo>
                  <a:cubicBezTo>
                    <a:pt x="58738" y="1087438"/>
                    <a:pt x="60796" y="1108045"/>
                    <a:pt x="61913" y="1128713"/>
                  </a:cubicBezTo>
                  <a:cubicBezTo>
                    <a:pt x="63971" y="1166790"/>
                    <a:pt x="62881" y="1205069"/>
                    <a:pt x="66675" y="1243013"/>
                  </a:cubicBezTo>
                  <a:cubicBezTo>
                    <a:pt x="67674" y="1253003"/>
                    <a:pt x="76200" y="1271588"/>
                    <a:pt x="76200" y="1271588"/>
                  </a:cubicBezTo>
                  <a:cubicBezTo>
                    <a:pt x="71438" y="1274763"/>
                    <a:pt x="67032" y="1278553"/>
                    <a:pt x="61913" y="1281113"/>
                  </a:cubicBezTo>
                  <a:cubicBezTo>
                    <a:pt x="57423" y="1283358"/>
                    <a:pt x="51175" y="1282325"/>
                    <a:pt x="47625" y="1285875"/>
                  </a:cubicBezTo>
                  <a:cubicBezTo>
                    <a:pt x="44075" y="1289425"/>
                    <a:pt x="44450" y="1295400"/>
                    <a:pt x="42863" y="1300163"/>
                  </a:cubicBezTo>
                  <a:cubicBezTo>
                    <a:pt x="52546" y="1348583"/>
                    <a:pt x="42623" y="1304087"/>
                    <a:pt x="52388" y="1338263"/>
                  </a:cubicBezTo>
                  <a:cubicBezTo>
                    <a:pt x="64346" y="1380115"/>
                    <a:pt x="50495" y="1337351"/>
                    <a:pt x="61913" y="1371600"/>
                  </a:cubicBezTo>
                  <a:cubicBezTo>
                    <a:pt x="60325" y="1398588"/>
                    <a:pt x="60647" y="1425756"/>
                    <a:pt x="57150" y="1452563"/>
                  </a:cubicBezTo>
                  <a:cubicBezTo>
                    <a:pt x="54440" y="1473341"/>
                    <a:pt x="45709" y="1482434"/>
                    <a:pt x="38100" y="1500188"/>
                  </a:cubicBezTo>
                  <a:cubicBezTo>
                    <a:pt x="36123" y="1504802"/>
                    <a:pt x="34925" y="1509713"/>
                    <a:pt x="33338" y="1514475"/>
                  </a:cubicBezTo>
                  <a:cubicBezTo>
                    <a:pt x="34925" y="1543050"/>
                    <a:pt x="35387" y="1571710"/>
                    <a:pt x="38100" y="1600200"/>
                  </a:cubicBezTo>
                  <a:cubicBezTo>
                    <a:pt x="38576" y="1605198"/>
                    <a:pt x="42690" y="1609471"/>
                    <a:pt x="42863" y="1614488"/>
                  </a:cubicBezTo>
                  <a:cubicBezTo>
                    <a:pt x="44286" y="1655738"/>
                    <a:pt x="42863" y="1697038"/>
                    <a:pt x="42863" y="1738313"/>
                  </a:cubicBezTo>
                </a:path>
              </a:pathLst>
            </a:custGeom>
            <a:noFill/>
            <a:ln w="127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306128" y="1362864"/>
              <a:ext cx="41451" cy="541651"/>
            </a:xfrm>
            <a:custGeom>
              <a:avLst/>
              <a:gdLst>
                <a:gd name="connsiteX0" fmla="*/ 41451 w 41451"/>
                <a:gd name="connsiteY0" fmla="*/ 0 h 541651"/>
                <a:gd name="connsiteX1" fmla="*/ 35627 w 41451"/>
                <a:gd name="connsiteY1" fmla="*/ 145605 h 541651"/>
                <a:gd name="connsiteX2" fmla="*/ 23979 w 41451"/>
                <a:gd name="connsiteY2" fmla="*/ 256265 h 541651"/>
                <a:gd name="connsiteX3" fmla="*/ 35627 w 41451"/>
                <a:gd name="connsiteY3" fmla="*/ 291210 h 541651"/>
                <a:gd name="connsiteX4" fmla="*/ 18154 w 41451"/>
                <a:gd name="connsiteY4" fmla="*/ 361100 h 541651"/>
                <a:gd name="connsiteX5" fmla="*/ 682 w 41451"/>
                <a:gd name="connsiteY5" fmla="*/ 430991 h 541651"/>
                <a:gd name="connsiteX6" fmla="*/ 682 w 41451"/>
                <a:gd name="connsiteY6" fmla="*/ 541651 h 541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51" h="541651">
                  <a:moveTo>
                    <a:pt x="41451" y="0"/>
                  </a:moveTo>
                  <a:cubicBezTo>
                    <a:pt x="39510" y="48535"/>
                    <a:pt x="38053" y="97092"/>
                    <a:pt x="35627" y="145605"/>
                  </a:cubicBezTo>
                  <a:cubicBezTo>
                    <a:pt x="31257" y="233009"/>
                    <a:pt x="36336" y="206833"/>
                    <a:pt x="23979" y="256265"/>
                  </a:cubicBezTo>
                  <a:cubicBezTo>
                    <a:pt x="27862" y="267913"/>
                    <a:pt x="38605" y="279298"/>
                    <a:pt x="35627" y="291210"/>
                  </a:cubicBezTo>
                  <a:cubicBezTo>
                    <a:pt x="29803" y="314507"/>
                    <a:pt x="24265" y="337877"/>
                    <a:pt x="18154" y="361100"/>
                  </a:cubicBezTo>
                  <a:cubicBezTo>
                    <a:pt x="15117" y="372641"/>
                    <a:pt x="1342" y="415149"/>
                    <a:pt x="682" y="430991"/>
                  </a:cubicBezTo>
                  <a:cubicBezTo>
                    <a:pt x="-854" y="467846"/>
                    <a:pt x="682" y="504764"/>
                    <a:pt x="682" y="541651"/>
                  </a:cubicBezTo>
                </a:path>
              </a:pathLst>
            </a:cu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latin typeface="Arial" panose="020B0604020202020204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664142" y="401052"/>
            <a:ext cx="8527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Important Truths from Josh. 23-24</a:t>
            </a:r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49735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484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110</cp:revision>
  <cp:lastPrinted>2016-06-15T16:38:56Z</cp:lastPrinted>
  <dcterms:created xsi:type="dcterms:W3CDTF">2016-04-27T18:16:43Z</dcterms:created>
  <dcterms:modified xsi:type="dcterms:W3CDTF">2016-07-05T14:40:12Z</dcterms:modified>
</cp:coreProperties>
</file>