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60" r:id="rId2"/>
    <p:sldId id="367" r:id="rId3"/>
    <p:sldId id="368" r:id="rId4"/>
    <p:sldId id="369" r:id="rId5"/>
    <p:sldId id="388" r:id="rId6"/>
    <p:sldId id="40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2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B9BD5"/>
    <a:srgbClr val="FD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2" autoAdjust="0"/>
    <p:restoredTop sz="77226" autoAdjust="0"/>
  </p:normalViewPr>
  <p:slideViewPr>
    <p:cSldViewPr snapToGrid="0" showGuides="1">
      <p:cViewPr varScale="1">
        <p:scale>
          <a:sx n="86" d="100"/>
          <a:sy n="86" d="100"/>
        </p:scale>
        <p:origin x="1146" y="90"/>
      </p:cViewPr>
      <p:guideLst>
        <p:guide orient="horz" pos="2232"/>
        <p:guide pos="3864"/>
      </p:guideLst>
    </p:cSldViewPr>
  </p:slideViewPr>
  <p:outlineViewPr>
    <p:cViewPr>
      <p:scale>
        <a:sx n="33" d="100"/>
        <a:sy n="33" d="100"/>
      </p:scale>
      <p:origin x="0" y="-834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451"/>
    </p:cViewPr>
  </p:sorterViewPr>
  <p:notesViewPr>
    <p:cSldViewPr snapToGrid="0" showGuides="1">
      <p:cViewPr>
        <p:scale>
          <a:sx n="93" d="100"/>
          <a:sy n="93" d="100"/>
        </p:scale>
        <p:origin x="1157" y="-509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DD59A-0161-43FA-81A0-932B18B5F43A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9D101-74B0-4AD2-9EFD-11165339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1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30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5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8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1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4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5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1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7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3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EF52-5B4E-46C2-928A-3ED1F502561C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30177" y="2158025"/>
            <a:ext cx="1045945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8800" b="1" dirty="0" smtClean="0"/>
              <a:t>Joshua </a:t>
            </a:r>
            <a:r>
              <a:rPr lang="en-US" altLang="en-US" sz="8800" b="1" dirty="0" smtClean="0"/>
              <a:t>5-7</a:t>
            </a:r>
            <a:endParaRPr lang="en-US" altLang="en-US" sz="8800" b="1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91942" y="5778434"/>
            <a:ext cx="1045945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2800" b="1" dirty="0" smtClean="0"/>
              <a:t>Dan Jenkins</a:t>
            </a:r>
          </a:p>
          <a:p>
            <a:pPr eaLnBrk="0" hangingPunct="0"/>
            <a:r>
              <a:rPr lang="en-US" altLang="en-US" sz="2800" b="1" dirty="0" smtClean="0"/>
              <a:t>Palm Beach Lakes church of Christ</a:t>
            </a: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941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218069" y="4698535"/>
            <a:ext cx="2900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</a:rPr>
              <a:t>Mt. Nebo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32806" y="-42976"/>
            <a:ext cx="826294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25450" y="4665637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5104964" y="4834366"/>
            <a:ext cx="172429" cy="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88024" y="4534256"/>
            <a:ext cx="228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84144" y="4450972"/>
            <a:ext cx="175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90919" y="4673135"/>
            <a:ext cx="748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Jericho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96428" y="4383575"/>
            <a:ext cx="42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Ai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4678463" y="4530668"/>
            <a:ext cx="195346" cy="74772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539080" y="4733110"/>
            <a:ext cx="158344" cy="72889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5915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32806" y="-42976"/>
            <a:ext cx="826294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  <a:p>
            <a:pPr indent="1765300"/>
            <a:r>
              <a:rPr lang="en-US" sz="2300" b="1" dirty="0" smtClean="0"/>
              <a:t>5—Circumcision, commander of God’s army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88024" y="4534256"/>
            <a:ext cx="228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84144" y="4450972"/>
            <a:ext cx="175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90919" y="4673135"/>
            <a:ext cx="748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Jericho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96428" y="4383575"/>
            <a:ext cx="42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Ai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4678463" y="4530668"/>
            <a:ext cx="195346" cy="74772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539080" y="4733110"/>
            <a:ext cx="158344" cy="72889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0593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32806" y="-42976"/>
            <a:ext cx="826294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  <a:p>
            <a:pPr indent="1765300"/>
            <a:r>
              <a:rPr lang="en-US" sz="2300" b="1" dirty="0" smtClean="0"/>
              <a:t>5—Circumcision, commander of God’s army</a:t>
            </a:r>
          </a:p>
          <a:p>
            <a:pPr indent="1765300"/>
            <a:r>
              <a:rPr lang="en-US" sz="2300" b="1" dirty="0" smtClean="0"/>
              <a:t>6—The fall of Jericho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4926113" y="4552950"/>
            <a:ext cx="379586" cy="155360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716553" y="4561462"/>
            <a:ext cx="428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88024" y="4534256"/>
            <a:ext cx="228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84144" y="4450972"/>
            <a:ext cx="175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•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52359" y="4416595"/>
            <a:ext cx="61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Gilgal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90919" y="4673135"/>
            <a:ext cx="748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Jericho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96428" y="4383575"/>
            <a:ext cx="42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</a:rPr>
              <a:t>Ai</a:t>
            </a:r>
            <a:endParaRPr lang="en-US" sz="1200" b="1" dirty="0">
              <a:latin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4678463" y="4530668"/>
            <a:ext cx="195346" cy="74772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539080" y="4733110"/>
            <a:ext cx="158344" cy="72889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8330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442412" y="-8620368"/>
            <a:ext cx="12080004" cy="15808702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10065075" y="-3467481"/>
            <a:ext cx="563226" cy="433114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8682351" y="-3640034"/>
            <a:ext cx="1794294" cy="10227785"/>
            <a:chOff x="8722991" y="-3640034"/>
            <a:chExt cx="1794294" cy="10227785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9450064" y="-2257891"/>
              <a:ext cx="1067221" cy="1138467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8722991" y="3307492"/>
              <a:ext cx="1729239" cy="3280259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9946576" y="-1111234"/>
              <a:ext cx="273939" cy="4484249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10228751" y="-3640034"/>
              <a:ext cx="149016" cy="1397273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9702332" y="2968819"/>
            <a:ext cx="422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•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 rot="20700000">
            <a:off x="8543163" y="2799117"/>
            <a:ext cx="373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•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411206" y="2773742"/>
            <a:ext cx="1315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</a:rPr>
              <a:t>Gilgal</a:t>
            </a:r>
            <a:endParaRPr lang="en-US" sz="2000" b="1" dirty="0">
              <a:latin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9985634" y="2970604"/>
            <a:ext cx="498631" cy="166232"/>
          </a:xfrm>
          <a:prstGeom prst="straightConnector1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 rot="4800000">
            <a:off x="2411978" y="4878678"/>
            <a:ext cx="203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•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26091" y="2979482"/>
            <a:ext cx="360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•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466320" y="3053982"/>
            <a:ext cx="1106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</a:rPr>
              <a:t>Jericho</a:t>
            </a:r>
            <a:endParaRPr lang="en-US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82253" y="2813596"/>
            <a:ext cx="458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</a:rPr>
              <a:t>Ai</a:t>
            </a:r>
            <a:endParaRPr lang="en-US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2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2" name="Freeform 1035"/>
          <p:cNvSpPr>
            <a:spLocks/>
          </p:cNvSpPr>
          <p:nvPr/>
        </p:nvSpPr>
        <p:spPr bwMode="auto">
          <a:xfrm>
            <a:off x="-265584" y="-2788411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8269135">
            <a:off x="582014" y="5634458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Philistia</a:t>
            </a:r>
            <a:endParaRPr lang="en-US" sz="1800" kern="1200" dirty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44658" y="5440633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+mj-lt"/>
              </a:rPr>
              <a:t>Perizzites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32457" y="4154263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+mj-lt"/>
              </a:rPr>
              <a:t>Jebusites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44061" y="4980260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j-lt"/>
              </a:rPr>
              <a:t>Amorites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 rot="19514485">
            <a:off x="2994941" y="1742382"/>
            <a:ext cx="1804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+mj-lt"/>
              </a:rPr>
              <a:t>Girgashites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 rot="17204543">
            <a:off x="2393204" y="3222485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+mj-lt"/>
              </a:rPr>
              <a:t>Cannanites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36437" y="901933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 smtClean="0">
                <a:latin typeface="+mj-lt"/>
              </a:rPr>
              <a:t>Hivites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18078" y="3978211"/>
            <a:ext cx="1723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j-lt"/>
              </a:rPr>
              <a:t>Ammon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58980" y="6507864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j-lt"/>
              </a:rPr>
              <a:t>Edom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 rot="18269135">
            <a:off x="2522086" y="6137045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j-lt"/>
              </a:rPr>
              <a:t>Hittites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-115634" y="-16527"/>
            <a:ext cx="12188216" cy="6858000"/>
          </a:xfrm>
          <a:prstGeom prst="rect">
            <a:avLst/>
          </a:prstGeom>
          <a:solidFill>
            <a:srgbClr val="5B9BD5">
              <a:alpha val="0"/>
            </a:srgbClr>
          </a:solidFill>
          <a:ln w="228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`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496789" y="2202871"/>
            <a:ext cx="64735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Location of Canaanite Nations</a:t>
            </a:r>
          </a:p>
          <a:p>
            <a:pPr algn="ctr"/>
            <a:r>
              <a:rPr lang="en-US" sz="3000" b="1" dirty="0" smtClean="0"/>
              <a:t>Deut. 7:1;  20:17</a:t>
            </a:r>
          </a:p>
          <a:p>
            <a:pPr algn="ctr"/>
            <a:r>
              <a:rPr lang="en-US" sz="3000" b="1" kern="1200" dirty="0" smtClean="0">
                <a:solidFill>
                  <a:schemeClr val="tx1"/>
                </a:solidFill>
              </a:rPr>
              <a:t>Josh. 3:10; b12:8</a:t>
            </a:r>
            <a:endParaRPr lang="en-US" sz="3000" b="1" kern="12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55248" y="5257881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j-lt"/>
              </a:rPr>
              <a:t>Moab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681546" y="6369316"/>
            <a:ext cx="15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+mj-lt"/>
              </a:rPr>
              <a:t>Edom</a:t>
            </a:r>
            <a:endParaRPr lang="en-US" sz="1800" kern="1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071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183</Words>
  <Application>Microsoft Office PowerPoint</Application>
  <PresentationFormat>Widescreen</PresentationFormat>
  <Paragraphs>72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77</cp:revision>
  <cp:lastPrinted>2016-05-11T18:55:19Z</cp:lastPrinted>
  <dcterms:created xsi:type="dcterms:W3CDTF">2016-04-27T18:16:43Z</dcterms:created>
  <dcterms:modified xsi:type="dcterms:W3CDTF">2016-05-31T20:14:20Z</dcterms:modified>
</cp:coreProperties>
</file>