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60" r:id="rId2"/>
    <p:sldId id="370" r:id="rId3"/>
    <p:sldId id="365" r:id="rId4"/>
    <p:sldId id="366" r:id="rId5"/>
    <p:sldId id="3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2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FDF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7" autoAdjust="0"/>
    <p:restoredTop sz="77226" autoAdjust="0"/>
  </p:normalViewPr>
  <p:slideViewPr>
    <p:cSldViewPr snapToGrid="0" showGuides="1">
      <p:cViewPr varScale="1">
        <p:scale>
          <a:sx n="86" d="100"/>
          <a:sy n="86" d="100"/>
        </p:scale>
        <p:origin x="1368" y="90"/>
      </p:cViewPr>
      <p:guideLst>
        <p:guide orient="horz" pos="2232"/>
        <p:guide pos="3864"/>
      </p:guideLst>
    </p:cSldViewPr>
  </p:slideViewPr>
  <p:outlineViewPr>
    <p:cViewPr>
      <p:scale>
        <a:sx n="33" d="100"/>
        <a:sy n="33" d="100"/>
      </p:scale>
      <p:origin x="0" y="-8347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2451"/>
    </p:cViewPr>
  </p:sorterViewPr>
  <p:notesViewPr>
    <p:cSldViewPr snapToGrid="0" showGuides="1">
      <p:cViewPr>
        <p:scale>
          <a:sx n="93" d="100"/>
          <a:sy n="93" d="100"/>
        </p:scale>
        <p:origin x="1157" y="-509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DD59A-0161-43FA-81A0-932B18B5F43A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9D101-74B0-4AD2-9EFD-111653396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1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5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7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8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1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4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5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1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7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3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0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4EF52-5B4E-46C2-928A-3ED1F502561C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3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91942" y="5778434"/>
            <a:ext cx="1045945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800" b="1" dirty="0" smtClean="0"/>
              <a:t>Dan Jenkins</a:t>
            </a:r>
          </a:p>
          <a:p>
            <a:pPr eaLnBrk="0" hangingPunct="0"/>
            <a:r>
              <a:rPr lang="en-US" altLang="en-US" sz="2800" b="1" dirty="0" smtClean="0"/>
              <a:t>Palm Beach Lakes church of Christ</a:t>
            </a:r>
            <a:endParaRPr lang="en-US" altLang="en-US" sz="2800" b="1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30177" y="2158025"/>
            <a:ext cx="1045945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8800" b="1" smtClean="0"/>
              <a:t>Joshua 2-4</a:t>
            </a:r>
            <a:endParaRPr lang="en-US" alt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99414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218069" y="4698535"/>
            <a:ext cx="2900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</a:rPr>
              <a:t>Mt. Nebo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4716553" y="4561462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52359" y="4416595"/>
            <a:ext cx="61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Gilgal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32806" y="-42976"/>
            <a:ext cx="826294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Outline of Joshua by Chapters</a:t>
            </a:r>
            <a:endParaRPr lang="en-US" sz="5400" b="1" dirty="0"/>
          </a:p>
          <a:p>
            <a:pPr indent="1765300"/>
            <a:r>
              <a:rPr lang="en-US" sz="2300" b="1" dirty="0" smtClean="0"/>
              <a:t>1--Charge to Joshua, Prep. to cross Jordan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4716553" y="4561462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88024" y="4534256"/>
            <a:ext cx="228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84144" y="4450972"/>
            <a:ext cx="175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52359" y="4416595"/>
            <a:ext cx="61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Gilgal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90919" y="4673135"/>
            <a:ext cx="748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Jericho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96428" y="4383575"/>
            <a:ext cx="420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Ai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4678463" y="4530668"/>
            <a:ext cx="195346" cy="74772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539080" y="4733110"/>
            <a:ext cx="158344" cy="72889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30"/>
          <p:cNvSpPr/>
          <p:nvPr/>
        </p:nvSpPr>
        <p:spPr>
          <a:xfrm>
            <a:off x="1" y="0"/>
            <a:ext cx="12188216" cy="6858000"/>
          </a:xfrm>
          <a:prstGeom prst="rect">
            <a:avLst/>
          </a:prstGeom>
          <a:solidFill>
            <a:srgbClr val="5B9BD5">
              <a:alpha val="0"/>
            </a:srgbClr>
          </a:solidFill>
          <a:ln w="228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218069" y="4698535"/>
            <a:ext cx="2900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</a:rPr>
              <a:t>Mt. Nebo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4716553" y="4561462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52359" y="4416595"/>
            <a:ext cx="61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Gilgal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32806" y="-42976"/>
            <a:ext cx="82629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Outline of Joshua by Chapters</a:t>
            </a:r>
            <a:endParaRPr lang="en-US" sz="5400" b="1" dirty="0"/>
          </a:p>
          <a:p>
            <a:pPr indent="1765300"/>
            <a:r>
              <a:rPr lang="en-US" sz="2300" b="1" dirty="0" smtClean="0"/>
              <a:t>1--Charge to Joshua, Prep. to cross Jordan</a:t>
            </a:r>
          </a:p>
          <a:p>
            <a:pPr indent="1765300"/>
            <a:r>
              <a:rPr lang="en-US" sz="2300" b="1" dirty="0" smtClean="0"/>
              <a:t>2—Spies in Jericho, Rahab’s faith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4716553" y="4561462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88024" y="4534256"/>
            <a:ext cx="228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84144" y="4450972"/>
            <a:ext cx="175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52359" y="4416595"/>
            <a:ext cx="61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Gilgal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90919" y="4673135"/>
            <a:ext cx="748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Jericho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96428" y="4383575"/>
            <a:ext cx="420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Ai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4678463" y="4530668"/>
            <a:ext cx="195346" cy="74772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539080" y="4733110"/>
            <a:ext cx="158344" cy="72889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30"/>
          <p:cNvSpPr/>
          <p:nvPr/>
        </p:nvSpPr>
        <p:spPr>
          <a:xfrm>
            <a:off x="1" y="0"/>
            <a:ext cx="12188216" cy="6858000"/>
          </a:xfrm>
          <a:prstGeom prst="rect">
            <a:avLst/>
          </a:prstGeom>
          <a:solidFill>
            <a:srgbClr val="5B9BD5">
              <a:alpha val="0"/>
            </a:srgbClr>
          </a:solidFill>
          <a:ln w="228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2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218069" y="4698535"/>
            <a:ext cx="2900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</a:rPr>
              <a:t>Mt. Nebo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4716553" y="4561462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52359" y="4416595"/>
            <a:ext cx="61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Gilgal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32806" y="-42976"/>
            <a:ext cx="8262940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Outline of Joshua by Chapters</a:t>
            </a:r>
            <a:endParaRPr lang="en-US" sz="5400" b="1" dirty="0"/>
          </a:p>
          <a:p>
            <a:pPr indent="1765300"/>
            <a:r>
              <a:rPr lang="en-US" sz="2300" b="1" dirty="0" smtClean="0"/>
              <a:t>1--Charge to Joshua, Prep. to cross Jordan</a:t>
            </a:r>
          </a:p>
          <a:p>
            <a:pPr indent="1765300"/>
            <a:r>
              <a:rPr lang="en-US" sz="2300" b="1" dirty="0" smtClean="0"/>
              <a:t>2—Spies in Jericho, Rahab’s faith</a:t>
            </a:r>
          </a:p>
          <a:p>
            <a:pPr indent="1765300"/>
            <a:r>
              <a:rPr lang="en-US" sz="2300" b="1" dirty="0" smtClean="0"/>
              <a:t>3—Crossing of Jordan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4716553" y="4561462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88024" y="4534256"/>
            <a:ext cx="228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84144" y="4450972"/>
            <a:ext cx="175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52359" y="4416595"/>
            <a:ext cx="61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Gilgal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90919" y="4673135"/>
            <a:ext cx="748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Jericho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96428" y="4383575"/>
            <a:ext cx="420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Ai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4678463" y="4530668"/>
            <a:ext cx="195346" cy="74772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539080" y="4733110"/>
            <a:ext cx="158344" cy="72889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30"/>
          <p:cNvSpPr/>
          <p:nvPr/>
        </p:nvSpPr>
        <p:spPr>
          <a:xfrm>
            <a:off x="1" y="0"/>
            <a:ext cx="12188216" cy="6858000"/>
          </a:xfrm>
          <a:prstGeom prst="rect">
            <a:avLst/>
          </a:prstGeom>
          <a:solidFill>
            <a:srgbClr val="5B9BD5">
              <a:alpha val="0"/>
            </a:srgbClr>
          </a:solidFill>
          <a:ln w="228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5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218069" y="4698535"/>
            <a:ext cx="2900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</a:rPr>
              <a:t>Mt. Nebo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4716553" y="4561462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52359" y="4416595"/>
            <a:ext cx="61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Gilgal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32806" y="-42976"/>
            <a:ext cx="826294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Outline of Joshua by Chapters</a:t>
            </a:r>
            <a:endParaRPr lang="en-US" sz="5400" b="1" dirty="0"/>
          </a:p>
          <a:p>
            <a:pPr indent="1765300"/>
            <a:r>
              <a:rPr lang="en-US" sz="2300" b="1" dirty="0" smtClean="0"/>
              <a:t>1--Charge to Joshua, Prep. to cross Jordan</a:t>
            </a:r>
          </a:p>
          <a:p>
            <a:pPr indent="1765300"/>
            <a:r>
              <a:rPr lang="en-US" sz="2300" b="1" dirty="0" smtClean="0"/>
              <a:t>2—Spies in Jericho, Rahab’s faith</a:t>
            </a:r>
          </a:p>
          <a:p>
            <a:pPr indent="1765300"/>
            <a:r>
              <a:rPr lang="en-US" sz="2300" b="1" dirty="0" smtClean="0"/>
              <a:t>3—Crossing of Jordan</a:t>
            </a:r>
          </a:p>
          <a:p>
            <a:pPr indent="1765300"/>
            <a:r>
              <a:rPr lang="en-US" sz="2300" b="1" dirty="0" smtClean="0"/>
              <a:t>4—Memorial stones @ Jordan, Gilgal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4716553" y="4561462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88024" y="4534256"/>
            <a:ext cx="228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84144" y="4450972"/>
            <a:ext cx="175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52359" y="4416595"/>
            <a:ext cx="61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Gilgal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90919" y="4673135"/>
            <a:ext cx="748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Jericho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96428" y="4383575"/>
            <a:ext cx="420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Ai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4678463" y="4530668"/>
            <a:ext cx="195346" cy="74772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539080" y="4733110"/>
            <a:ext cx="158344" cy="72889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30"/>
          <p:cNvSpPr/>
          <p:nvPr/>
        </p:nvSpPr>
        <p:spPr>
          <a:xfrm>
            <a:off x="1" y="0"/>
            <a:ext cx="12188216" cy="6858000"/>
          </a:xfrm>
          <a:prstGeom prst="rect">
            <a:avLst/>
          </a:prstGeom>
          <a:solidFill>
            <a:srgbClr val="5B9BD5">
              <a:alpha val="0"/>
            </a:srgbClr>
          </a:solidFill>
          <a:ln w="228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2038</TotalTime>
  <Words>156</Words>
  <Application>Microsoft Office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69</cp:revision>
  <cp:lastPrinted>2016-05-11T18:55:19Z</cp:lastPrinted>
  <dcterms:created xsi:type="dcterms:W3CDTF">2016-04-27T18:16:43Z</dcterms:created>
  <dcterms:modified xsi:type="dcterms:W3CDTF">2016-05-16T17:28:05Z</dcterms:modified>
</cp:coreProperties>
</file>