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0" r:id="rId2"/>
    <p:sldId id="370" r:id="rId3"/>
    <p:sldId id="365" r:id="rId4"/>
    <p:sldId id="366" r:id="rId5"/>
    <p:sldId id="3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FD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7" autoAdjust="0"/>
    <p:restoredTop sz="77226" autoAdjust="0"/>
  </p:normalViewPr>
  <p:slideViewPr>
    <p:cSldViewPr snapToGrid="0" showGuides="1">
      <p:cViewPr varScale="1">
        <p:scale>
          <a:sx n="86" d="100"/>
          <a:sy n="86" d="100"/>
        </p:scale>
        <p:origin x="1368" y="90"/>
      </p:cViewPr>
      <p:guideLst>
        <p:guide orient="horz" pos="2232"/>
        <p:guide pos="3864"/>
      </p:guideLst>
    </p:cSldViewPr>
  </p:slideViewPr>
  <p:outlineViewPr>
    <p:cViewPr>
      <p:scale>
        <a:sx n="33" d="100"/>
        <a:sy n="33" d="100"/>
      </p:scale>
      <p:origin x="0" y="-8347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12451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smtClean="0"/>
              <a:t>Joshua 2-4</a:t>
            </a: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9941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2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>
          <a:xfrm>
            <a:off x="1" y="0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156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69</cp:revision>
  <cp:lastPrinted>2016-05-11T18:55:19Z</cp:lastPrinted>
  <dcterms:created xsi:type="dcterms:W3CDTF">2016-04-27T18:16:43Z</dcterms:created>
  <dcterms:modified xsi:type="dcterms:W3CDTF">2016-05-16T17:28:05Z</dcterms:modified>
</cp:coreProperties>
</file>