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60" r:id="rId2"/>
    <p:sldId id="330" r:id="rId3"/>
    <p:sldId id="261" r:id="rId4"/>
    <p:sldId id="331" r:id="rId5"/>
    <p:sldId id="332" r:id="rId6"/>
    <p:sldId id="333" r:id="rId7"/>
    <p:sldId id="340" r:id="rId8"/>
    <p:sldId id="341" r:id="rId9"/>
    <p:sldId id="342" r:id="rId10"/>
    <p:sldId id="321" r:id="rId11"/>
    <p:sldId id="343" r:id="rId12"/>
    <p:sldId id="335" r:id="rId13"/>
    <p:sldId id="327" r:id="rId14"/>
    <p:sldId id="352" r:id="rId15"/>
    <p:sldId id="353" r:id="rId16"/>
    <p:sldId id="354" r:id="rId17"/>
    <p:sldId id="355" r:id="rId18"/>
    <p:sldId id="357" r:id="rId19"/>
    <p:sldId id="349" r:id="rId20"/>
    <p:sldId id="35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2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01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26" y="342"/>
      </p:cViewPr>
      <p:guideLst>
        <p:guide orient="horz" pos="2232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451"/>
    </p:cViewPr>
  </p:sorterViewPr>
  <p:notesViewPr>
    <p:cSldViewPr snapToGrid="0" showGuides="1">
      <p:cViewPr>
        <p:scale>
          <a:sx n="93" d="100"/>
          <a:sy n="93" d="100"/>
        </p:scale>
        <p:origin x="1157" y="-509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DD59A-0161-43FA-81A0-932B18B5F43A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9D101-74B0-4AD2-9EFD-111653396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1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2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444717" y="3302263"/>
            <a:ext cx="592228" cy="260581"/>
          </a:xfrm>
          <a:custGeom>
            <a:avLst/>
            <a:gdLst>
              <a:gd name="connsiteX0" fmla="*/ 592228 w 592228"/>
              <a:gd name="connsiteY0" fmla="*/ 0 h 260581"/>
              <a:gd name="connsiteX1" fmla="*/ 573277 w 592228"/>
              <a:gd name="connsiteY1" fmla="*/ 37903 h 260581"/>
              <a:gd name="connsiteX2" fmla="*/ 554325 w 592228"/>
              <a:gd name="connsiteY2" fmla="*/ 85281 h 260581"/>
              <a:gd name="connsiteX3" fmla="*/ 521161 w 592228"/>
              <a:gd name="connsiteY3" fmla="*/ 99495 h 260581"/>
              <a:gd name="connsiteX4" fmla="*/ 473782 w 592228"/>
              <a:gd name="connsiteY4" fmla="*/ 113708 h 260581"/>
              <a:gd name="connsiteX5" fmla="*/ 445356 w 592228"/>
              <a:gd name="connsiteY5" fmla="*/ 127921 h 260581"/>
              <a:gd name="connsiteX6" fmla="*/ 421666 w 592228"/>
              <a:gd name="connsiteY6" fmla="*/ 132659 h 260581"/>
              <a:gd name="connsiteX7" fmla="*/ 407453 w 592228"/>
              <a:gd name="connsiteY7" fmla="*/ 146873 h 260581"/>
              <a:gd name="connsiteX8" fmla="*/ 331648 w 592228"/>
              <a:gd name="connsiteY8" fmla="*/ 170562 h 260581"/>
              <a:gd name="connsiteX9" fmla="*/ 293745 w 592228"/>
              <a:gd name="connsiteY9" fmla="*/ 189513 h 260581"/>
              <a:gd name="connsiteX10" fmla="*/ 260580 w 592228"/>
              <a:gd name="connsiteY10" fmla="*/ 208464 h 260581"/>
              <a:gd name="connsiteX11" fmla="*/ 232153 w 592228"/>
              <a:gd name="connsiteY11" fmla="*/ 217940 h 260581"/>
              <a:gd name="connsiteX12" fmla="*/ 198989 w 592228"/>
              <a:gd name="connsiteY12" fmla="*/ 227416 h 260581"/>
              <a:gd name="connsiteX13" fmla="*/ 184775 w 592228"/>
              <a:gd name="connsiteY13" fmla="*/ 236891 h 260581"/>
              <a:gd name="connsiteX14" fmla="*/ 99494 w 592228"/>
              <a:gd name="connsiteY14" fmla="*/ 227416 h 260581"/>
              <a:gd name="connsiteX15" fmla="*/ 66330 w 592228"/>
              <a:gd name="connsiteY15" fmla="*/ 222678 h 260581"/>
              <a:gd name="connsiteX16" fmla="*/ 52116 w 592228"/>
              <a:gd name="connsiteY16" fmla="*/ 217940 h 260581"/>
              <a:gd name="connsiteX17" fmla="*/ 14214 w 592228"/>
              <a:gd name="connsiteY17" fmla="*/ 232154 h 260581"/>
              <a:gd name="connsiteX18" fmla="*/ 9476 w 592228"/>
              <a:gd name="connsiteY18" fmla="*/ 246367 h 260581"/>
              <a:gd name="connsiteX19" fmla="*/ 0 w 592228"/>
              <a:gd name="connsiteY19" fmla="*/ 260581 h 26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228" h="260581">
                <a:moveTo>
                  <a:pt x="592228" y="0"/>
                </a:moveTo>
                <a:cubicBezTo>
                  <a:pt x="579292" y="21561"/>
                  <a:pt x="578841" y="18430"/>
                  <a:pt x="573277" y="37903"/>
                </a:cubicBezTo>
                <a:cubicBezTo>
                  <a:pt x="568644" y="54118"/>
                  <a:pt x="567012" y="72594"/>
                  <a:pt x="554325" y="85281"/>
                </a:cubicBezTo>
                <a:cubicBezTo>
                  <a:pt x="543418" y="96188"/>
                  <a:pt x="535660" y="95870"/>
                  <a:pt x="521161" y="99495"/>
                </a:cubicBezTo>
                <a:cubicBezTo>
                  <a:pt x="495232" y="116779"/>
                  <a:pt x="517336" y="104997"/>
                  <a:pt x="473782" y="113708"/>
                </a:cubicBezTo>
                <a:cubicBezTo>
                  <a:pt x="442262" y="120012"/>
                  <a:pt x="477298" y="115943"/>
                  <a:pt x="445356" y="127921"/>
                </a:cubicBezTo>
                <a:cubicBezTo>
                  <a:pt x="437816" y="130749"/>
                  <a:pt x="429563" y="131080"/>
                  <a:pt x="421666" y="132659"/>
                </a:cubicBezTo>
                <a:cubicBezTo>
                  <a:pt x="416928" y="137397"/>
                  <a:pt x="412742" y="142759"/>
                  <a:pt x="407453" y="146873"/>
                </a:cubicBezTo>
                <a:cubicBezTo>
                  <a:pt x="372647" y="173945"/>
                  <a:pt x="380844" y="165642"/>
                  <a:pt x="331648" y="170562"/>
                </a:cubicBezTo>
                <a:cubicBezTo>
                  <a:pt x="319014" y="176879"/>
                  <a:pt x="305498" y="181677"/>
                  <a:pt x="293745" y="189513"/>
                </a:cubicBezTo>
                <a:cubicBezTo>
                  <a:pt x="280920" y="198063"/>
                  <a:pt x="275614" y="202451"/>
                  <a:pt x="260580" y="208464"/>
                </a:cubicBezTo>
                <a:cubicBezTo>
                  <a:pt x="251306" y="212173"/>
                  <a:pt x="241629" y="214781"/>
                  <a:pt x="232153" y="217940"/>
                </a:cubicBezTo>
                <a:cubicBezTo>
                  <a:pt x="211761" y="224738"/>
                  <a:pt x="222787" y="221466"/>
                  <a:pt x="198989" y="227416"/>
                </a:cubicBezTo>
                <a:cubicBezTo>
                  <a:pt x="194251" y="230574"/>
                  <a:pt x="190459" y="236557"/>
                  <a:pt x="184775" y="236891"/>
                </a:cubicBezTo>
                <a:cubicBezTo>
                  <a:pt x="112351" y="241151"/>
                  <a:pt x="139833" y="234751"/>
                  <a:pt x="99494" y="227416"/>
                </a:cubicBezTo>
                <a:cubicBezTo>
                  <a:pt x="88507" y="225418"/>
                  <a:pt x="77385" y="224257"/>
                  <a:pt x="66330" y="222678"/>
                </a:cubicBezTo>
                <a:cubicBezTo>
                  <a:pt x="61592" y="221099"/>
                  <a:pt x="57110" y="217940"/>
                  <a:pt x="52116" y="217940"/>
                </a:cubicBezTo>
                <a:cubicBezTo>
                  <a:pt x="31625" y="217940"/>
                  <a:pt x="28918" y="222351"/>
                  <a:pt x="14214" y="232154"/>
                </a:cubicBezTo>
                <a:cubicBezTo>
                  <a:pt x="12635" y="236892"/>
                  <a:pt x="11709" y="241900"/>
                  <a:pt x="9476" y="246367"/>
                </a:cubicBezTo>
                <a:cubicBezTo>
                  <a:pt x="6929" y="251460"/>
                  <a:pt x="0" y="260581"/>
                  <a:pt x="0" y="260581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0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4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444717" y="3302263"/>
            <a:ext cx="592228" cy="260581"/>
          </a:xfrm>
          <a:custGeom>
            <a:avLst/>
            <a:gdLst>
              <a:gd name="connsiteX0" fmla="*/ 592228 w 592228"/>
              <a:gd name="connsiteY0" fmla="*/ 0 h 260581"/>
              <a:gd name="connsiteX1" fmla="*/ 573277 w 592228"/>
              <a:gd name="connsiteY1" fmla="*/ 37903 h 260581"/>
              <a:gd name="connsiteX2" fmla="*/ 554325 w 592228"/>
              <a:gd name="connsiteY2" fmla="*/ 85281 h 260581"/>
              <a:gd name="connsiteX3" fmla="*/ 521161 w 592228"/>
              <a:gd name="connsiteY3" fmla="*/ 99495 h 260581"/>
              <a:gd name="connsiteX4" fmla="*/ 473782 w 592228"/>
              <a:gd name="connsiteY4" fmla="*/ 113708 h 260581"/>
              <a:gd name="connsiteX5" fmla="*/ 445356 w 592228"/>
              <a:gd name="connsiteY5" fmla="*/ 127921 h 260581"/>
              <a:gd name="connsiteX6" fmla="*/ 421666 w 592228"/>
              <a:gd name="connsiteY6" fmla="*/ 132659 h 260581"/>
              <a:gd name="connsiteX7" fmla="*/ 407453 w 592228"/>
              <a:gd name="connsiteY7" fmla="*/ 146873 h 260581"/>
              <a:gd name="connsiteX8" fmla="*/ 331648 w 592228"/>
              <a:gd name="connsiteY8" fmla="*/ 170562 h 260581"/>
              <a:gd name="connsiteX9" fmla="*/ 293745 w 592228"/>
              <a:gd name="connsiteY9" fmla="*/ 189513 h 260581"/>
              <a:gd name="connsiteX10" fmla="*/ 260580 w 592228"/>
              <a:gd name="connsiteY10" fmla="*/ 208464 h 260581"/>
              <a:gd name="connsiteX11" fmla="*/ 232153 w 592228"/>
              <a:gd name="connsiteY11" fmla="*/ 217940 h 260581"/>
              <a:gd name="connsiteX12" fmla="*/ 198989 w 592228"/>
              <a:gd name="connsiteY12" fmla="*/ 227416 h 260581"/>
              <a:gd name="connsiteX13" fmla="*/ 184775 w 592228"/>
              <a:gd name="connsiteY13" fmla="*/ 236891 h 260581"/>
              <a:gd name="connsiteX14" fmla="*/ 99494 w 592228"/>
              <a:gd name="connsiteY14" fmla="*/ 227416 h 260581"/>
              <a:gd name="connsiteX15" fmla="*/ 66330 w 592228"/>
              <a:gd name="connsiteY15" fmla="*/ 222678 h 260581"/>
              <a:gd name="connsiteX16" fmla="*/ 52116 w 592228"/>
              <a:gd name="connsiteY16" fmla="*/ 217940 h 260581"/>
              <a:gd name="connsiteX17" fmla="*/ 14214 w 592228"/>
              <a:gd name="connsiteY17" fmla="*/ 232154 h 260581"/>
              <a:gd name="connsiteX18" fmla="*/ 9476 w 592228"/>
              <a:gd name="connsiteY18" fmla="*/ 246367 h 260581"/>
              <a:gd name="connsiteX19" fmla="*/ 0 w 592228"/>
              <a:gd name="connsiteY19" fmla="*/ 260581 h 26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228" h="260581">
                <a:moveTo>
                  <a:pt x="592228" y="0"/>
                </a:moveTo>
                <a:cubicBezTo>
                  <a:pt x="579292" y="21561"/>
                  <a:pt x="578841" y="18430"/>
                  <a:pt x="573277" y="37903"/>
                </a:cubicBezTo>
                <a:cubicBezTo>
                  <a:pt x="568644" y="54118"/>
                  <a:pt x="567012" y="72594"/>
                  <a:pt x="554325" y="85281"/>
                </a:cubicBezTo>
                <a:cubicBezTo>
                  <a:pt x="543418" y="96188"/>
                  <a:pt x="535660" y="95870"/>
                  <a:pt x="521161" y="99495"/>
                </a:cubicBezTo>
                <a:cubicBezTo>
                  <a:pt x="495232" y="116779"/>
                  <a:pt x="517336" y="104997"/>
                  <a:pt x="473782" y="113708"/>
                </a:cubicBezTo>
                <a:cubicBezTo>
                  <a:pt x="442262" y="120012"/>
                  <a:pt x="477298" y="115943"/>
                  <a:pt x="445356" y="127921"/>
                </a:cubicBezTo>
                <a:cubicBezTo>
                  <a:pt x="437816" y="130749"/>
                  <a:pt x="429563" y="131080"/>
                  <a:pt x="421666" y="132659"/>
                </a:cubicBezTo>
                <a:cubicBezTo>
                  <a:pt x="416928" y="137397"/>
                  <a:pt x="412742" y="142759"/>
                  <a:pt x="407453" y="146873"/>
                </a:cubicBezTo>
                <a:cubicBezTo>
                  <a:pt x="372647" y="173945"/>
                  <a:pt x="380844" y="165642"/>
                  <a:pt x="331648" y="170562"/>
                </a:cubicBezTo>
                <a:cubicBezTo>
                  <a:pt x="319014" y="176879"/>
                  <a:pt x="305498" y="181677"/>
                  <a:pt x="293745" y="189513"/>
                </a:cubicBezTo>
                <a:cubicBezTo>
                  <a:pt x="280920" y="198063"/>
                  <a:pt x="275614" y="202451"/>
                  <a:pt x="260580" y="208464"/>
                </a:cubicBezTo>
                <a:cubicBezTo>
                  <a:pt x="251306" y="212173"/>
                  <a:pt x="241629" y="214781"/>
                  <a:pt x="232153" y="217940"/>
                </a:cubicBezTo>
                <a:cubicBezTo>
                  <a:pt x="211761" y="224738"/>
                  <a:pt x="222787" y="221466"/>
                  <a:pt x="198989" y="227416"/>
                </a:cubicBezTo>
                <a:cubicBezTo>
                  <a:pt x="194251" y="230574"/>
                  <a:pt x="190459" y="236557"/>
                  <a:pt x="184775" y="236891"/>
                </a:cubicBezTo>
                <a:cubicBezTo>
                  <a:pt x="112351" y="241151"/>
                  <a:pt x="139833" y="234751"/>
                  <a:pt x="99494" y="227416"/>
                </a:cubicBezTo>
                <a:cubicBezTo>
                  <a:pt x="88507" y="225418"/>
                  <a:pt x="77385" y="224257"/>
                  <a:pt x="66330" y="222678"/>
                </a:cubicBezTo>
                <a:cubicBezTo>
                  <a:pt x="61592" y="221099"/>
                  <a:pt x="57110" y="217940"/>
                  <a:pt x="52116" y="217940"/>
                </a:cubicBezTo>
                <a:cubicBezTo>
                  <a:pt x="31625" y="217940"/>
                  <a:pt x="28918" y="222351"/>
                  <a:pt x="14214" y="232154"/>
                </a:cubicBezTo>
                <a:cubicBezTo>
                  <a:pt x="12635" y="236892"/>
                  <a:pt x="11709" y="241900"/>
                  <a:pt x="9476" y="246367"/>
                </a:cubicBezTo>
                <a:cubicBezTo>
                  <a:pt x="6929" y="251460"/>
                  <a:pt x="0" y="260581"/>
                  <a:pt x="0" y="260581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6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5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444717" y="3302263"/>
            <a:ext cx="592228" cy="260581"/>
          </a:xfrm>
          <a:custGeom>
            <a:avLst/>
            <a:gdLst>
              <a:gd name="connsiteX0" fmla="*/ 592228 w 592228"/>
              <a:gd name="connsiteY0" fmla="*/ 0 h 260581"/>
              <a:gd name="connsiteX1" fmla="*/ 573277 w 592228"/>
              <a:gd name="connsiteY1" fmla="*/ 37903 h 260581"/>
              <a:gd name="connsiteX2" fmla="*/ 554325 w 592228"/>
              <a:gd name="connsiteY2" fmla="*/ 85281 h 260581"/>
              <a:gd name="connsiteX3" fmla="*/ 521161 w 592228"/>
              <a:gd name="connsiteY3" fmla="*/ 99495 h 260581"/>
              <a:gd name="connsiteX4" fmla="*/ 473782 w 592228"/>
              <a:gd name="connsiteY4" fmla="*/ 113708 h 260581"/>
              <a:gd name="connsiteX5" fmla="*/ 445356 w 592228"/>
              <a:gd name="connsiteY5" fmla="*/ 127921 h 260581"/>
              <a:gd name="connsiteX6" fmla="*/ 421666 w 592228"/>
              <a:gd name="connsiteY6" fmla="*/ 132659 h 260581"/>
              <a:gd name="connsiteX7" fmla="*/ 407453 w 592228"/>
              <a:gd name="connsiteY7" fmla="*/ 146873 h 260581"/>
              <a:gd name="connsiteX8" fmla="*/ 331648 w 592228"/>
              <a:gd name="connsiteY8" fmla="*/ 170562 h 260581"/>
              <a:gd name="connsiteX9" fmla="*/ 293745 w 592228"/>
              <a:gd name="connsiteY9" fmla="*/ 189513 h 260581"/>
              <a:gd name="connsiteX10" fmla="*/ 260580 w 592228"/>
              <a:gd name="connsiteY10" fmla="*/ 208464 h 260581"/>
              <a:gd name="connsiteX11" fmla="*/ 232153 w 592228"/>
              <a:gd name="connsiteY11" fmla="*/ 217940 h 260581"/>
              <a:gd name="connsiteX12" fmla="*/ 198989 w 592228"/>
              <a:gd name="connsiteY12" fmla="*/ 227416 h 260581"/>
              <a:gd name="connsiteX13" fmla="*/ 184775 w 592228"/>
              <a:gd name="connsiteY13" fmla="*/ 236891 h 260581"/>
              <a:gd name="connsiteX14" fmla="*/ 99494 w 592228"/>
              <a:gd name="connsiteY14" fmla="*/ 227416 h 260581"/>
              <a:gd name="connsiteX15" fmla="*/ 66330 w 592228"/>
              <a:gd name="connsiteY15" fmla="*/ 222678 h 260581"/>
              <a:gd name="connsiteX16" fmla="*/ 52116 w 592228"/>
              <a:gd name="connsiteY16" fmla="*/ 217940 h 260581"/>
              <a:gd name="connsiteX17" fmla="*/ 14214 w 592228"/>
              <a:gd name="connsiteY17" fmla="*/ 232154 h 260581"/>
              <a:gd name="connsiteX18" fmla="*/ 9476 w 592228"/>
              <a:gd name="connsiteY18" fmla="*/ 246367 h 260581"/>
              <a:gd name="connsiteX19" fmla="*/ 0 w 592228"/>
              <a:gd name="connsiteY19" fmla="*/ 260581 h 26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228" h="260581">
                <a:moveTo>
                  <a:pt x="592228" y="0"/>
                </a:moveTo>
                <a:cubicBezTo>
                  <a:pt x="579292" y="21561"/>
                  <a:pt x="578841" y="18430"/>
                  <a:pt x="573277" y="37903"/>
                </a:cubicBezTo>
                <a:cubicBezTo>
                  <a:pt x="568644" y="54118"/>
                  <a:pt x="567012" y="72594"/>
                  <a:pt x="554325" y="85281"/>
                </a:cubicBezTo>
                <a:cubicBezTo>
                  <a:pt x="543418" y="96188"/>
                  <a:pt x="535660" y="95870"/>
                  <a:pt x="521161" y="99495"/>
                </a:cubicBezTo>
                <a:cubicBezTo>
                  <a:pt x="495232" y="116779"/>
                  <a:pt x="517336" y="104997"/>
                  <a:pt x="473782" y="113708"/>
                </a:cubicBezTo>
                <a:cubicBezTo>
                  <a:pt x="442262" y="120012"/>
                  <a:pt x="477298" y="115943"/>
                  <a:pt x="445356" y="127921"/>
                </a:cubicBezTo>
                <a:cubicBezTo>
                  <a:pt x="437816" y="130749"/>
                  <a:pt x="429563" y="131080"/>
                  <a:pt x="421666" y="132659"/>
                </a:cubicBezTo>
                <a:cubicBezTo>
                  <a:pt x="416928" y="137397"/>
                  <a:pt x="412742" y="142759"/>
                  <a:pt x="407453" y="146873"/>
                </a:cubicBezTo>
                <a:cubicBezTo>
                  <a:pt x="372647" y="173945"/>
                  <a:pt x="380844" y="165642"/>
                  <a:pt x="331648" y="170562"/>
                </a:cubicBezTo>
                <a:cubicBezTo>
                  <a:pt x="319014" y="176879"/>
                  <a:pt x="305498" y="181677"/>
                  <a:pt x="293745" y="189513"/>
                </a:cubicBezTo>
                <a:cubicBezTo>
                  <a:pt x="280920" y="198063"/>
                  <a:pt x="275614" y="202451"/>
                  <a:pt x="260580" y="208464"/>
                </a:cubicBezTo>
                <a:cubicBezTo>
                  <a:pt x="251306" y="212173"/>
                  <a:pt x="241629" y="214781"/>
                  <a:pt x="232153" y="217940"/>
                </a:cubicBezTo>
                <a:cubicBezTo>
                  <a:pt x="211761" y="224738"/>
                  <a:pt x="222787" y="221466"/>
                  <a:pt x="198989" y="227416"/>
                </a:cubicBezTo>
                <a:cubicBezTo>
                  <a:pt x="194251" y="230574"/>
                  <a:pt x="190459" y="236557"/>
                  <a:pt x="184775" y="236891"/>
                </a:cubicBezTo>
                <a:cubicBezTo>
                  <a:pt x="112351" y="241151"/>
                  <a:pt x="139833" y="234751"/>
                  <a:pt x="99494" y="227416"/>
                </a:cubicBezTo>
                <a:cubicBezTo>
                  <a:pt x="88507" y="225418"/>
                  <a:pt x="77385" y="224257"/>
                  <a:pt x="66330" y="222678"/>
                </a:cubicBezTo>
                <a:cubicBezTo>
                  <a:pt x="61592" y="221099"/>
                  <a:pt x="57110" y="217940"/>
                  <a:pt x="52116" y="217940"/>
                </a:cubicBezTo>
                <a:cubicBezTo>
                  <a:pt x="31625" y="217940"/>
                  <a:pt x="28918" y="222351"/>
                  <a:pt x="14214" y="232154"/>
                </a:cubicBezTo>
                <a:cubicBezTo>
                  <a:pt x="12635" y="236892"/>
                  <a:pt x="11709" y="241900"/>
                  <a:pt x="9476" y="246367"/>
                </a:cubicBezTo>
                <a:cubicBezTo>
                  <a:pt x="6929" y="251460"/>
                  <a:pt x="0" y="260581"/>
                  <a:pt x="0" y="260581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95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6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444717" y="3302263"/>
            <a:ext cx="592228" cy="260581"/>
          </a:xfrm>
          <a:custGeom>
            <a:avLst/>
            <a:gdLst>
              <a:gd name="connsiteX0" fmla="*/ 592228 w 592228"/>
              <a:gd name="connsiteY0" fmla="*/ 0 h 260581"/>
              <a:gd name="connsiteX1" fmla="*/ 573277 w 592228"/>
              <a:gd name="connsiteY1" fmla="*/ 37903 h 260581"/>
              <a:gd name="connsiteX2" fmla="*/ 554325 w 592228"/>
              <a:gd name="connsiteY2" fmla="*/ 85281 h 260581"/>
              <a:gd name="connsiteX3" fmla="*/ 521161 w 592228"/>
              <a:gd name="connsiteY3" fmla="*/ 99495 h 260581"/>
              <a:gd name="connsiteX4" fmla="*/ 473782 w 592228"/>
              <a:gd name="connsiteY4" fmla="*/ 113708 h 260581"/>
              <a:gd name="connsiteX5" fmla="*/ 445356 w 592228"/>
              <a:gd name="connsiteY5" fmla="*/ 127921 h 260581"/>
              <a:gd name="connsiteX6" fmla="*/ 421666 w 592228"/>
              <a:gd name="connsiteY6" fmla="*/ 132659 h 260581"/>
              <a:gd name="connsiteX7" fmla="*/ 407453 w 592228"/>
              <a:gd name="connsiteY7" fmla="*/ 146873 h 260581"/>
              <a:gd name="connsiteX8" fmla="*/ 331648 w 592228"/>
              <a:gd name="connsiteY8" fmla="*/ 170562 h 260581"/>
              <a:gd name="connsiteX9" fmla="*/ 293745 w 592228"/>
              <a:gd name="connsiteY9" fmla="*/ 189513 h 260581"/>
              <a:gd name="connsiteX10" fmla="*/ 260580 w 592228"/>
              <a:gd name="connsiteY10" fmla="*/ 208464 h 260581"/>
              <a:gd name="connsiteX11" fmla="*/ 232153 w 592228"/>
              <a:gd name="connsiteY11" fmla="*/ 217940 h 260581"/>
              <a:gd name="connsiteX12" fmla="*/ 198989 w 592228"/>
              <a:gd name="connsiteY12" fmla="*/ 227416 h 260581"/>
              <a:gd name="connsiteX13" fmla="*/ 184775 w 592228"/>
              <a:gd name="connsiteY13" fmla="*/ 236891 h 260581"/>
              <a:gd name="connsiteX14" fmla="*/ 99494 w 592228"/>
              <a:gd name="connsiteY14" fmla="*/ 227416 h 260581"/>
              <a:gd name="connsiteX15" fmla="*/ 66330 w 592228"/>
              <a:gd name="connsiteY15" fmla="*/ 222678 h 260581"/>
              <a:gd name="connsiteX16" fmla="*/ 52116 w 592228"/>
              <a:gd name="connsiteY16" fmla="*/ 217940 h 260581"/>
              <a:gd name="connsiteX17" fmla="*/ 14214 w 592228"/>
              <a:gd name="connsiteY17" fmla="*/ 232154 h 260581"/>
              <a:gd name="connsiteX18" fmla="*/ 9476 w 592228"/>
              <a:gd name="connsiteY18" fmla="*/ 246367 h 260581"/>
              <a:gd name="connsiteX19" fmla="*/ 0 w 592228"/>
              <a:gd name="connsiteY19" fmla="*/ 260581 h 26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228" h="260581">
                <a:moveTo>
                  <a:pt x="592228" y="0"/>
                </a:moveTo>
                <a:cubicBezTo>
                  <a:pt x="579292" y="21561"/>
                  <a:pt x="578841" y="18430"/>
                  <a:pt x="573277" y="37903"/>
                </a:cubicBezTo>
                <a:cubicBezTo>
                  <a:pt x="568644" y="54118"/>
                  <a:pt x="567012" y="72594"/>
                  <a:pt x="554325" y="85281"/>
                </a:cubicBezTo>
                <a:cubicBezTo>
                  <a:pt x="543418" y="96188"/>
                  <a:pt x="535660" y="95870"/>
                  <a:pt x="521161" y="99495"/>
                </a:cubicBezTo>
                <a:cubicBezTo>
                  <a:pt x="495232" y="116779"/>
                  <a:pt x="517336" y="104997"/>
                  <a:pt x="473782" y="113708"/>
                </a:cubicBezTo>
                <a:cubicBezTo>
                  <a:pt x="442262" y="120012"/>
                  <a:pt x="477298" y="115943"/>
                  <a:pt x="445356" y="127921"/>
                </a:cubicBezTo>
                <a:cubicBezTo>
                  <a:pt x="437816" y="130749"/>
                  <a:pt x="429563" y="131080"/>
                  <a:pt x="421666" y="132659"/>
                </a:cubicBezTo>
                <a:cubicBezTo>
                  <a:pt x="416928" y="137397"/>
                  <a:pt x="412742" y="142759"/>
                  <a:pt x="407453" y="146873"/>
                </a:cubicBezTo>
                <a:cubicBezTo>
                  <a:pt x="372647" y="173945"/>
                  <a:pt x="380844" y="165642"/>
                  <a:pt x="331648" y="170562"/>
                </a:cubicBezTo>
                <a:cubicBezTo>
                  <a:pt x="319014" y="176879"/>
                  <a:pt x="305498" y="181677"/>
                  <a:pt x="293745" y="189513"/>
                </a:cubicBezTo>
                <a:cubicBezTo>
                  <a:pt x="280920" y="198063"/>
                  <a:pt x="275614" y="202451"/>
                  <a:pt x="260580" y="208464"/>
                </a:cubicBezTo>
                <a:cubicBezTo>
                  <a:pt x="251306" y="212173"/>
                  <a:pt x="241629" y="214781"/>
                  <a:pt x="232153" y="217940"/>
                </a:cubicBezTo>
                <a:cubicBezTo>
                  <a:pt x="211761" y="224738"/>
                  <a:pt x="222787" y="221466"/>
                  <a:pt x="198989" y="227416"/>
                </a:cubicBezTo>
                <a:cubicBezTo>
                  <a:pt x="194251" y="230574"/>
                  <a:pt x="190459" y="236557"/>
                  <a:pt x="184775" y="236891"/>
                </a:cubicBezTo>
                <a:cubicBezTo>
                  <a:pt x="112351" y="241151"/>
                  <a:pt x="139833" y="234751"/>
                  <a:pt x="99494" y="227416"/>
                </a:cubicBezTo>
                <a:cubicBezTo>
                  <a:pt x="88507" y="225418"/>
                  <a:pt x="77385" y="224257"/>
                  <a:pt x="66330" y="222678"/>
                </a:cubicBezTo>
                <a:cubicBezTo>
                  <a:pt x="61592" y="221099"/>
                  <a:pt x="57110" y="217940"/>
                  <a:pt x="52116" y="217940"/>
                </a:cubicBezTo>
                <a:cubicBezTo>
                  <a:pt x="31625" y="217940"/>
                  <a:pt x="28918" y="222351"/>
                  <a:pt x="14214" y="232154"/>
                </a:cubicBezTo>
                <a:cubicBezTo>
                  <a:pt x="12635" y="236892"/>
                  <a:pt x="11709" y="241900"/>
                  <a:pt x="9476" y="246367"/>
                </a:cubicBezTo>
                <a:cubicBezTo>
                  <a:pt x="6929" y="251460"/>
                  <a:pt x="0" y="260581"/>
                  <a:pt x="0" y="260581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12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7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444717" y="3302263"/>
            <a:ext cx="592228" cy="260581"/>
          </a:xfrm>
          <a:custGeom>
            <a:avLst/>
            <a:gdLst>
              <a:gd name="connsiteX0" fmla="*/ 592228 w 592228"/>
              <a:gd name="connsiteY0" fmla="*/ 0 h 260581"/>
              <a:gd name="connsiteX1" fmla="*/ 573277 w 592228"/>
              <a:gd name="connsiteY1" fmla="*/ 37903 h 260581"/>
              <a:gd name="connsiteX2" fmla="*/ 554325 w 592228"/>
              <a:gd name="connsiteY2" fmla="*/ 85281 h 260581"/>
              <a:gd name="connsiteX3" fmla="*/ 521161 w 592228"/>
              <a:gd name="connsiteY3" fmla="*/ 99495 h 260581"/>
              <a:gd name="connsiteX4" fmla="*/ 473782 w 592228"/>
              <a:gd name="connsiteY4" fmla="*/ 113708 h 260581"/>
              <a:gd name="connsiteX5" fmla="*/ 445356 w 592228"/>
              <a:gd name="connsiteY5" fmla="*/ 127921 h 260581"/>
              <a:gd name="connsiteX6" fmla="*/ 421666 w 592228"/>
              <a:gd name="connsiteY6" fmla="*/ 132659 h 260581"/>
              <a:gd name="connsiteX7" fmla="*/ 407453 w 592228"/>
              <a:gd name="connsiteY7" fmla="*/ 146873 h 260581"/>
              <a:gd name="connsiteX8" fmla="*/ 331648 w 592228"/>
              <a:gd name="connsiteY8" fmla="*/ 170562 h 260581"/>
              <a:gd name="connsiteX9" fmla="*/ 293745 w 592228"/>
              <a:gd name="connsiteY9" fmla="*/ 189513 h 260581"/>
              <a:gd name="connsiteX10" fmla="*/ 260580 w 592228"/>
              <a:gd name="connsiteY10" fmla="*/ 208464 h 260581"/>
              <a:gd name="connsiteX11" fmla="*/ 232153 w 592228"/>
              <a:gd name="connsiteY11" fmla="*/ 217940 h 260581"/>
              <a:gd name="connsiteX12" fmla="*/ 198989 w 592228"/>
              <a:gd name="connsiteY12" fmla="*/ 227416 h 260581"/>
              <a:gd name="connsiteX13" fmla="*/ 184775 w 592228"/>
              <a:gd name="connsiteY13" fmla="*/ 236891 h 260581"/>
              <a:gd name="connsiteX14" fmla="*/ 99494 w 592228"/>
              <a:gd name="connsiteY14" fmla="*/ 227416 h 260581"/>
              <a:gd name="connsiteX15" fmla="*/ 66330 w 592228"/>
              <a:gd name="connsiteY15" fmla="*/ 222678 h 260581"/>
              <a:gd name="connsiteX16" fmla="*/ 52116 w 592228"/>
              <a:gd name="connsiteY16" fmla="*/ 217940 h 260581"/>
              <a:gd name="connsiteX17" fmla="*/ 14214 w 592228"/>
              <a:gd name="connsiteY17" fmla="*/ 232154 h 260581"/>
              <a:gd name="connsiteX18" fmla="*/ 9476 w 592228"/>
              <a:gd name="connsiteY18" fmla="*/ 246367 h 260581"/>
              <a:gd name="connsiteX19" fmla="*/ 0 w 592228"/>
              <a:gd name="connsiteY19" fmla="*/ 260581 h 26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228" h="260581">
                <a:moveTo>
                  <a:pt x="592228" y="0"/>
                </a:moveTo>
                <a:cubicBezTo>
                  <a:pt x="579292" y="21561"/>
                  <a:pt x="578841" y="18430"/>
                  <a:pt x="573277" y="37903"/>
                </a:cubicBezTo>
                <a:cubicBezTo>
                  <a:pt x="568644" y="54118"/>
                  <a:pt x="567012" y="72594"/>
                  <a:pt x="554325" y="85281"/>
                </a:cubicBezTo>
                <a:cubicBezTo>
                  <a:pt x="543418" y="96188"/>
                  <a:pt x="535660" y="95870"/>
                  <a:pt x="521161" y="99495"/>
                </a:cubicBezTo>
                <a:cubicBezTo>
                  <a:pt x="495232" y="116779"/>
                  <a:pt x="517336" y="104997"/>
                  <a:pt x="473782" y="113708"/>
                </a:cubicBezTo>
                <a:cubicBezTo>
                  <a:pt x="442262" y="120012"/>
                  <a:pt x="477298" y="115943"/>
                  <a:pt x="445356" y="127921"/>
                </a:cubicBezTo>
                <a:cubicBezTo>
                  <a:pt x="437816" y="130749"/>
                  <a:pt x="429563" y="131080"/>
                  <a:pt x="421666" y="132659"/>
                </a:cubicBezTo>
                <a:cubicBezTo>
                  <a:pt x="416928" y="137397"/>
                  <a:pt x="412742" y="142759"/>
                  <a:pt x="407453" y="146873"/>
                </a:cubicBezTo>
                <a:cubicBezTo>
                  <a:pt x="372647" y="173945"/>
                  <a:pt x="380844" y="165642"/>
                  <a:pt x="331648" y="170562"/>
                </a:cubicBezTo>
                <a:cubicBezTo>
                  <a:pt x="319014" y="176879"/>
                  <a:pt x="305498" y="181677"/>
                  <a:pt x="293745" y="189513"/>
                </a:cubicBezTo>
                <a:cubicBezTo>
                  <a:pt x="280920" y="198063"/>
                  <a:pt x="275614" y="202451"/>
                  <a:pt x="260580" y="208464"/>
                </a:cubicBezTo>
                <a:cubicBezTo>
                  <a:pt x="251306" y="212173"/>
                  <a:pt x="241629" y="214781"/>
                  <a:pt x="232153" y="217940"/>
                </a:cubicBezTo>
                <a:cubicBezTo>
                  <a:pt x="211761" y="224738"/>
                  <a:pt x="222787" y="221466"/>
                  <a:pt x="198989" y="227416"/>
                </a:cubicBezTo>
                <a:cubicBezTo>
                  <a:pt x="194251" y="230574"/>
                  <a:pt x="190459" y="236557"/>
                  <a:pt x="184775" y="236891"/>
                </a:cubicBezTo>
                <a:cubicBezTo>
                  <a:pt x="112351" y="241151"/>
                  <a:pt x="139833" y="234751"/>
                  <a:pt x="99494" y="227416"/>
                </a:cubicBezTo>
                <a:cubicBezTo>
                  <a:pt x="88507" y="225418"/>
                  <a:pt x="77385" y="224257"/>
                  <a:pt x="66330" y="222678"/>
                </a:cubicBezTo>
                <a:cubicBezTo>
                  <a:pt x="61592" y="221099"/>
                  <a:pt x="57110" y="217940"/>
                  <a:pt x="52116" y="217940"/>
                </a:cubicBezTo>
                <a:cubicBezTo>
                  <a:pt x="31625" y="217940"/>
                  <a:pt x="28918" y="222351"/>
                  <a:pt x="14214" y="232154"/>
                </a:cubicBezTo>
                <a:cubicBezTo>
                  <a:pt x="12635" y="236892"/>
                  <a:pt x="11709" y="241900"/>
                  <a:pt x="9476" y="246367"/>
                </a:cubicBezTo>
                <a:cubicBezTo>
                  <a:pt x="6929" y="251460"/>
                  <a:pt x="0" y="260581"/>
                  <a:pt x="0" y="260581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588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8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444717" y="3302263"/>
            <a:ext cx="592228" cy="260581"/>
          </a:xfrm>
          <a:custGeom>
            <a:avLst/>
            <a:gdLst>
              <a:gd name="connsiteX0" fmla="*/ 592228 w 592228"/>
              <a:gd name="connsiteY0" fmla="*/ 0 h 260581"/>
              <a:gd name="connsiteX1" fmla="*/ 573277 w 592228"/>
              <a:gd name="connsiteY1" fmla="*/ 37903 h 260581"/>
              <a:gd name="connsiteX2" fmla="*/ 554325 w 592228"/>
              <a:gd name="connsiteY2" fmla="*/ 85281 h 260581"/>
              <a:gd name="connsiteX3" fmla="*/ 521161 w 592228"/>
              <a:gd name="connsiteY3" fmla="*/ 99495 h 260581"/>
              <a:gd name="connsiteX4" fmla="*/ 473782 w 592228"/>
              <a:gd name="connsiteY4" fmla="*/ 113708 h 260581"/>
              <a:gd name="connsiteX5" fmla="*/ 445356 w 592228"/>
              <a:gd name="connsiteY5" fmla="*/ 127921 h 260581"/>
              <a:gd name="connsiteX6" fmla="*/ 421666 w 592228"/>
              <a:gd name="connsiteY6" fmla="*/ 132659 h 260581"/>
              <a:gd name="connsiteX7" fmla="*/ 407453 w 592228"/>
              <a:gd name="connsiteY7" fmla="*/ 146873 h 260581"/>
              <a:gd name="connsiteX8" fmla="*/ 331648 w 592228"/>
              <a:gd name="connsiteY8" fmla="*/ 170562 h 260581"/>
              <a:gd name="connsiteX9" fmla="*/ 293745 w 592228"/>
              <a:gd name="connsiteY9" fmla="*/ 189513 h 260581"/>
              <a:gd name="connsiteX10" fmla="*/ 260580 w 592228"/>
              <a:gd name="connsiteY10" fmla="*/ 208464 h 260581"/>
              <a:gd name="connsiteX11" fmla="*/ 232153 w 592228"/>
              <a:gd name="connsiteY11" fmla="*/ 217940 h 260581"/>
              <a:gd name="connsiteX12" fmla="*/ 198989 w 592228"/>
              <a:gd name="connsiteY12" fmla="*/ 227416 h 260581"/>
              <a:gd name="connsiteX13" fmla="*/ 184775 w 592228"/>
              <a:gd name="connsiteY13" fmla="*/ 236891 h 260581"/>
              <a:gd name="connsiteX14" fmla="*/ 99494 w 592228"/>
              <a:gd name="connsiteY14" fmla="*/ 227416 h 260581"/>
              <a:gd name="connsiteX15" fmla="*/ 66330 w 592228"/>
              <a:gd name="connsiteY15" fmla="*/ 222678 h 260581"/>
              <a:gd name="connsiteX16" fmla="*/ 52116 w 592228"/>
              <a:gd name="connsiteY16" fmla="*/ 217940 h 260581"/>
              <a:gd name="connsiteX17" fmla="*/ 14214 w 592228"/>
              <a:gd name="connsiteY17" fmla="*/ 232154 h 260581"/>
              <a:gd name="connsiteX18" fmla="*/ 9476 w 592228"/>
              <a:gd name="connsiteY18" fmla="*/ 246367 h 260581"/>
              <a:gd name="connsiteX19" fmla="*/ 0 w 592228"/>
              <a:gd name="connsiteY19" fmla="*/ 260581 h 26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228" h="260581">
                <a:moveTo>
                  <a:pt x="592228" y="0"/>
                </a:moveTo>
                <a:cubicBezTo>
                  <a:pt x="579292" y="21561"/>
                  <a:pt x="578841" y="18430"/>
                  <a:pt x="573277" y="37903"/>
                </a:cubicBezTo>
                <a:cubicBezTo>
                  <a:pt x="568644" y="54118"/>
                  <a:pt x="567012" y="72594"/>
                  <a:pt x="554325" y="85281"/>
                </a:cubicBezTo>
                <a:cubicBezTo>
                  <a:pt x="543418" y="96188"/>
                  <a:pt x="535660" y="95870"/>
                  <a:pt x="521161" y="99495"/>
                </a:cubicBezTo>
                <a:cubicBezTo>
                  <a:pt x="495232" y="116779"/>
                  <a:pt x="517336" y="104997"/>
                  <a:pt x="473782" y="113708"/>
                </a:cubicBezTo>
                <a:cubicBezTo>
                  <a:pt x="442262" y="120012"/>
                  <a:pt x="477298" y="115943"/>
                  <a:pt x="445356" y="127921"/>
                </a:cubicBezTo>
                <a:cubicBezTo>
                  <a:pt x="437816" y="130749"/>
                  <a:pt x="429563" y="131080"/>
                  <a:pt x="421666" y="132659"/>
                </a:cubicBezTo>
                <a:cubicBezTo>
                  <a:pt x="416928" y="137397"/>
                  <a:pt x="412742" y="142759"/>
                  <a:pt x="407453" y="146873"/>
                </a:cubicBezTo>
                <a:cubicBezTo>
                  <a:pt x="372647" y="173945"/>
                  <a:pt x="380844" y="165642"/>
                  <a:pt x="331648" y="170562"/>
                </a:cubicBezTo>
                <a:cubicBezTo>
                  <a:pt x="319014" y="176879"/>
                  <a:pt x="305498" y="181677"/>
                  <a:pt x="293745" y="189513"/>
                </a:cubicBezTo>
                <a:cubicBezTo>
                  <a:pt x="280920" y="198063"/>
                  <a:pt x="275614" y="202451"/>
                  <a:pt x="260580" y="208464"/>
                </a:cubicBezTo>
                <a:cubicBezTo>
                  <a:pt x="251306" y="212173"/>
                  <a:pt x="241629" y="214781"/>
                  <a:pt x="232153" y="217940"/>
                </a:cubicBezTo>
                <a:cubicBezTo>
                  <a:pt x="211761" y="224738"/>
                  <a:pt x="222787" y="221466"/>
                  <a:pt x="198989" y="227416"/>
                </a:cubicBezTo>
                <a:cubicBezTo>
                  <a:pt x="194251" y="230574"/>
                  <a:pt x="190459" y="236557"/>
                  <a:pt x="184775" y="236891"/>
                </a:cubicBezTo>
                <a:cubicBezTo>
                  <a:pt x="112351" y="241151"/>
                  <a:pt x="139833" y="234751"/>
                  <a:pt x="99494" y="227416"/>
                </a:cubicBezTo>
                <a:cubicBezTo>
                  <a:pt x="88507" y="225418"/>
                  <a:pt x="77385" y="224257"/>
                  <a:pt x="66330" y="222678"/>
                </a:cubicBezTo>
                <a:cubicBezTo>
                  <a:pt x="61592" y="221099"/>
                  <a:pt x="57110" y="217940"/>
                  <a:pt x="52116" y="217940"/>
                </a:cubicBezTo>
                <a:cubicBezTo>
                  <a:pt x="31625" y="217940"/>
                  <a:pt x="28918" y="222351"/>
                  <a:pt x="14214" y="232154"/>
                </a:cubicBezTo>
                <a:cubicBezTo>
                  <a:pt x="12635" y="236892"/>
                  <a:pt x="11709" y="241900"/>
                  <a:pt x="9476" y="246367"/>
                </a:cubicBezTo>
                <a:cubicBezTo>
                  <a:pt x="6929" y="251460"/>
                  <a:pt x="0" y="260581"/>
                  <a:pt x="0" y="260581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48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9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444717" y="3302263"/>
            <a:ext cx="592228" cy="260581"/>
          </a:xfrm>
          <a:custGeom>
            <a:avLst/>
            <a:gdLst>
              <a:gd name="connsiteX0" fmla="*/ 592228 w 592228"/>
              <a:gd name="connsiteY0" fmla="*/ 0 h 260581"/>
              <a:gd name="connsiteX1" fmla="*/ 573277 w 592228"/>
              <a:gd name="connsiteY1" fmla="*/ 37903 h 260581"/>
              <a:gd name="connsiteX2" fmla="*/ 554325 w 592228"/>
              <a:gd name="connsiteY2" fmla="*/ 85281 h 260581"/>
              <a:gd name="connsiteX3" fmla="*/ 521161 w 592228"/>
              <a:gd name="connsiteY3" fmla="*/ 99495 h 260581"/>
              <a:gd name="connsiteX4" fmla="*/ 473782 w 592228"/>
              <a:gd name="connsiteY4" fmla="*/ 113708 h 260581"/>
              <a:gd name="connsiteX5" fmla="*/ 445356 w 592228"/>
              <a:gd name="connsiteY5" fmla="*/ 127921 h 260581"/>
              <a:gd name="connsiteX6" fmla="*/ 421666 w 592228"/>
              <a:gd name="connsiteY6" fmla="*/ 132659 h 260581"/>
              <a:gd name="connsiteX7" fmla="*/ 407453 w 592228"/>
              <a:gd name="connsiteY7" fmla="*/ 146873 h 260581"/>
              <a:gd name="connsiteX8" fmla="*/ 331648 w 592228"/>
              <a:gd name="connsiteY8" fmla="*/ 170562 h 260581"/>
              <a:gd name="connsiteX9" fmla="*/ 293745 w 592228"/>
              <a:gd name="connsiteY9" fmla="*/ 189513 h 260581"/>
              <a:gd name="connsiteX10" fmla="*/ 260580 w 592228"/>
              <a:gd name="connsiteY10" fmla="*/ 208464 h 260581"/>
              <a:gd name="connsiteX11" fmla="*/ 232153 w 592228"/>
              <a:gd name="connsiteY11" fmla="*/ 217940 h 260581"/>
              <a:gd name="connsiteX12" fmla="*/ 198989 w 592228"/>
              <a:gd name="connsiteY12" fmla="*/ 227416 h 260581"/>
              <a:gd name="connsiteX13" fmla="*/ 184775 w 592228"/>
              <a:gd name="connsiteY13" fmla="*/ 236891 h 260581"/>
              <a:gd name="connsiteX14" fmla="*/ 99494 w 592228"/>
              <a:gd name="connsiteY14" fmla="*/ 227416 h 260581"/>
              <a:gd name="connsiteX15" fmla="*/ 66330 w 592228"/>
              <a:gd name="connsiteY15" fmla="*/ 222678 h 260581"/>
              <a:gd name="connsiteX16" fmla="*/ 52116 w 592228"/>
              <a:gd name="connsiteY16" fmla="*/ 217940 h 260581"/>
              <a:gd name="connsiteX17" fmla="*/ 14214 w 592228"/>
              <a:gd name="connsiteY17" fmla="*/ 232154 h 260581"/>
              <a:gd name="connsiteX18" fmla="*/ 9476 w 592228"/>
              <a:gd name="connsiteY18" fmla="*/ 246367 h 260581"/>
              <a:gd name="connsiteX19" fmla="*/ 0 w 592228"/>
              <a:gd name="connsiteY19" fmla="*/ 260581 h 26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228" h="260581">
                <a:moveTo>
                  <a:pt x="592228" y="0"/>
                </a:moveTo>
                <a:cubicBezTo>
                  <a:pt x="579292" y="21561"/>
                  <a:pt x="578841" y="18430"/>
                  <a:pt x="573277" y="37903"/>
                </a:cubicBezTo>
                <a:cubicBezTo>
                  <a:pt x="568644" y="54118"/>
                  <a:pt x="567012" y="72594"/>
                  <a:pt x="554325" y="85281"/>
                </a:cubicBezTo>
                <a:cubicBezTo>
                  <a:pt x="543418" y="96188"/>
                  <a:pt x="535660" y="95870"/>
                  <a:pt x="521161" y="99495"/>
                </a:cubicBezTo>
                <a:cubicBezTo>
                  <a:pt x="495232" y="116779"/>
                  <a:pt x="517336" y="104997"/>
                  <a:pt x="473782" y="113708"/>
                </a:cubicBezTo>
                <a:cubicBezTo>
                  <a:pt x="442262" y="120012"/>
                  <a:pt x="477298" y="115943"/>
                  <a:pt x="445356" y="127921"/>
                </a:cubicBezTo>
                <a:cubicBezTo>
                  <a:pt x="437816" y="130749"/>
                  <a:pt x="429563" y="131080"/>
                  <a:pt x="421666" y="132659"/>
                </a:cubicBezTo>
                <a:cubicBezTo>
                  <a:pt x="416928" y="137397"/>
                  <a:pt x="412742" y="142759"/>
                  <a:pt x="407453" y="146873"/>
                </a:cubicBezTo>
                <a:cubicBezTo>
                  <a:pt x="372647" y="173945"/>
                  <a:pt x="380844" y="165642"/>
                  <a:pt x="331648" y="170562"/>
                </a:cubicBezTo>
                <a:cubicBezTo>
                  <a:pt x="319014" y="176879"/>
                  <a:pt x="305498" y="181677"/>
                  <a:pt x="293745" y="189513"/>
                </a:cubicBezTo>
                <a:cubicBezTo>
                  <a:pt x="280920" y="198063"/>
                  <a:pt x="275614" y="202451"/>
                  <a:pt x="260580" y="208464"/>
                </a:cubicBezTo>
                <a:cubicBezTo>
                  <a:pt x="251306" y="212173"/>
                  <a:pt x="241629" y="214781"/>
                  <a:pt x="232153" y="217940"/>
                </a:cubicBezTo>
                <a:cubicBezTo>
                  <a:pt x="211761" y="224738"/>
                  <a:pt x="222787" y="221466"/>
                  <a:pt x="198989" y="227416"/>
                </a:cubicBezTo>
                <a:cubicBezTo>
                  <a:pt x="194251" y="230574"/>
                  <a:pt x="190459" y="236557"/>
                  <a:pt x="184775" y="236891"/>
                </a:cubicBezTo>
                <a:cubicBezTo>
                  <a:pt x="112351" y="241151"/>
                  <a:pt x="139833" y="234751"/>
                  <a:pt x="99494" y="227416"/>
                </a:cubicBezTo>
                <a:cubicBezTo>
                  <a:pt x="88507" y="225418"/>
                  <a:pt x="77385" y="224257"/>
                  <a:pt x="66330" y="222678"/>
                </a:cubicBezTo>
                <a:cubicBezTo>
                  <a:pt x="61592" y="221099"/>
                  <a:pt x="57110" y="217940"/>
                  <a:pt x="52116" y="217940"/>
                </a:cubicBezTo>
                <a:cubicBezTo>
                  <a:pt x="31625" y="217940"/>
                  <a:pt x="28918" y="222351"/>
                  <a:pt x="14214" y="232154"/>
                </a:cubicBezTo>
                <a:cubicBezTo>
                  <a:pt x="12635" y="236892"/>
                  <a:pt x="11709" y="241900"/>
                  <a:pt x="9476" y="246367"/>
                </a:cubicBezTo>
                <a:cubicBezTo>
                  <a:pt x="6929" y="251460"/>
                  <a:pt x="0" y="260581"/>
                  <a:pt x="0" y="260581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49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11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444717" y="3302263"/>
            <a:ext cx="592228" cy="260581"/>
          </a:xfrm>
          <a:custGeom>
            <a:avLst/>
            <a:gdLst>
              <a:gd name="connsiteX0" fmla="*/ 592228 w 592228"/>
              <a:gd name="connsiteY0" fmla="*/ 0 h 260581"/>
              <a:gd name="connsiteX1" fmla="*/ 573277 w 592228"/>
              <a:gd name="connsiteY1" fmla="*/ 37903 h 260581"/>
              <a:gd name="connsiteX2" fmla="*/ 554325 w 592228"/>
              <a:gd name="connsiteY2" fmla="*/ 85281 h 260581"/>
              <a:gd name="connsiteX3" fmla="*/ 521161 w 592228"/>
              <a:gd name="connsiteY3" fmla="*/ 99495 h 260581"/>
              <a:gd name="connsiteX4" fmla="*/ 473782 w 592228"/>
              <a:gd name="connsiteY4" fmla="*/ 113708 h 260581"/>
              <a:gd name="connsiteX5" fmla="*/ 445356 w 592228"/>
              <a:gd name="connsiteY5" fmla="*/ 127921 h 260581"/>
              <a:gd name="connsiteX6" fmla="*/ 421666 w 592228"/>
              <a:gd name="connsiteY6" fmla="*/ 132659 h 260581"/>
              <a:gd name="connsiteX7" fmla="*/ 407453 w 592228"/>
              <a:gd name="connsiteY7" fmla="*/ 146873 h 260581"/>
              <a:gd name="connsiteX8" fmla="*/ 331648 w 592228"/>
              <a:gd name="connsiteY8" fmla="*/ 170562 h 260581"/>
              <a:gd name="connsiteX9" fmla="*/ 293745 w 592228"/>
              <a:gd name="connsiteY9" fmla="*/ 189513 h 260581"/>
              <a:gd name="connsiteX10" fmla="*/ 260580 w 592228"/>
              <a:gd name="connsiteY10" fmla="*/ 208464 h 260581"/>
              <a:gd name="connsiteX11" fmla="*/ 232153 w 592228"/>
              <a:gd name="connsiteY11" fmla="*/ 217940 h 260581"/>
              <a:gd name="connsiteX12" fmla="*/ 198989 w 592228"/>
              <a:gd name="connsiteY12" fmla="*/ 227416 h 260581"/>
              <a:gd name="connsiteX13" fmla="*/ 184775 w 592228"/>
              <a:gd name="connsiteY13" fmla="*/ 236891 h 260581"/>
              <a:gd name="connsiteX14" fmla="*/ 99494 w 592228"/>
              <a:gd name="connsiteY14" fmla="*/ 227416 h 260581"/>
              <a:gd name="connsiteX15" fmla="*/ 66330 w 592228"/>
              <a:gd name="connsiteY15" fmla="*/ 222678 h 260581"/>
              <a:gd name="connsiteX16" fmla="*/ 52116 w 592228"/>
              <a:gd name="connsiteY16" fmla="*/ 217940 h 260581"/>
              <a:gd name="connsiteX17" fmla="*/ 14214 w 592228"/>
              <a:gd name="connsiteY17" fmla="*/ 232154 h 260581"/>
              <a:gd name="connsiteX18" fmla="*/ 9476 w 592228"/>
              <a:gd name="connsiteY18" fmla="*/ 246367 h 260581"/>
              <a:gd name="connsiteX19" fmla="*/ 0 w 592228"/>
              <a:gd name="connsiteY19" fmla="*/ 260581 h 26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228" h="260581">
                <a:moveTo>
                  <a:pt x="592228" y="0"/>
                </a:moveTo>
                <a:cubicBezTo>
                  <a:pt x="579292" y="21561"/>
                  <a:pt x="578841" y="18430"/>
                  <a:pt x="573277" y="37903"/>
                </a:cubicBezTo>
                <a:cubicBezTo>
                  <a:pt x="568644" y="54118"/>
                  <a:pt x="567012" y="72594"/>
                  <a:pt x="554325" y="85281"/>
                </a:cubicBezTo>
                <a:cubicBezTo>
                  <a:pt x="543418" y="96188"/>
                  <a:pt x="535660" y="95870"/>
                  <a:pt x="521161" y="99495"/>
                </a:cubicBezTo>
                <a:cubicBezTo>
                  <a:pt x="495232" y="116779"/>
                  <a:pt x="517336" y="104997"/>
                  <a:pt x="473782" y="113708"/>
                </a:cubicBezTo>
                <a:cubicBezTo>
                  <a:pt x="442262" y="120012"/>
                  <a:pt x="477298" y="115943"/>
                  <a:pt x="445356" y="127921"/>
                </a:cubicBezTo>
                <a:cubicBezTo>
                  <a:pt x="437816" y="130749"/>
                  <a:pt x="429563" y="131080"/>
                  <a:pt x="421666" y="132659"/>
                </a:cubicBezTo>
                <a:cubicBezTo>
                  <a:pt x="416928" y="137397"/>
                  <a:pt x="412742" y="142759"/>
                  <a:pt x="407453" y="146873"/>
                </a:cubicBezTo>
                <a:cubicBezTo>
                  <a:pt x="372647" y="173945"/>
                  <a:pt x="380844" y="165642"/>
                  <a:pt x="331648" y="170562"/>
                </a:cubicBezTo>
                <a:cubicBezTo>
                  <a:pt x="319014" y="176879"/>
                  <a:pt x="305498" y="181677"/>
                  <a:pt x="293745" y="189513"/>
                </a:cubicBezTo>
                <a:cubicBezTo>
                  <a:pt x="280920" y="198063"/>
                  <a:pt x="275614" y="202451"/>
                  <a:pt x="260580" y="208464"/>
                </a:cubicBezTo>
                <a:cubicBezTo>
                  <a:pt x="251306" y="212173"/>
                  <a:pt x="241629" y="214781"/>
                  <a:pt x="232153" y="217940"/>
                </a:cubicBezTo>
                <a:cubicBezTo>
                  <a:pt x="211761" y="224738"/>
                  <a:pt x="222787" y="221466"/>
                  <a:pt x="198989" y="227416"/>
                </a:cubicBezTo>
                <a:cubicBezTo>
                  <a:pt x="194251" y="230574"/>
                  <a:pt x="190459" y="236557"/>
                  <a:pt x="184775" y="236891"/>
                </a:cubicBezTo>
                <a:cubicBezTo>
                  <a:pt x="112351" y="241151"/>
                  <a:pt x="139833" y="234751"/>
                  <a:pt x="99494" y="227416"/>
                </a:cubicBezTo>
                <a:cubicBezTo>
                  <a:pt x="88507" y="225418"/>
                  <a:pt x="77385" y="224257"/>
                  <a:pt x="66330" y="222678"/>
                </a:cubicBezTo>
                <a:cubicBezTo>
                  <a:pt x="61592" y="221099"/>
                  <a:pt x="57110" y="217940"/>
                  <a:pt x="52116" y="217940"/>
                </a:cubicBezTo>
                <a:cubicBezTo>
                  <a:pt x="31625" y="217940"/>
                  <a:pt x="28918" y="222351"/>
                  <a:pt x="14214" y="232154"/>
                </a:cubicBezTo>
                <a:cubicBezTo>
                  <a:pt x="12635" y="236892"/>
                  <a:pt x="11709" y="241900"/>
                  <a:pt x="9476" y="246367"/>
                </a:cubicBezTo>
                <a:cubicBezTo>
                  <a:pt x="6929" y="251460"/>
                  <a:pt x="0" y="260581"/>
                  <a:pt x="0" y="260581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03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12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444717" y="3302263"/>
            <a:ext cx="592228" cy="260581"/>
          </a:xfrm>
          <a:custGeom>
            <a:avLst/>
            <a:gdLst>
              <a:gd name="connsiteX0" fmla="*/ 592228 w 592228"/>
              <a:gd name="connsiteY0" fmla="*/ 0 h 260581"/>
              <a:gd name="connsiteX1" fmla="*/ 573277 w 592228"/>
              <a:gd name="connsiteY1" fmla="*/ 37903 h 260581"/>
              <a:gd name="connsiteX2" fmla="*/ 554325 w 592228"/>
              <a:gd name="connsiteY2" fmla="*/ 85281 h 260581"/>
              <a:gd name="connsiteX3" fmla="*/ 521161 w 592228"/>
              <a:gd name="connsiteY3" fmla="*/ 99495 h 260581"/>
              <a:gd name="connsiteX4" fmla="*/ 473782 w 592228"/>
              <a:gd name="connsiteY4" fmla="*/ 113708 h 260581"/>
              <a:gd name="connsiteX5" fmla="*/ 445356 w 592228"/>
              <a:gd name="connsiteY5" fmla="*/ 127921 h 260581"/>
              <a:gd name="connsiteX6" fmla="*/ 421666 w 592228"/>
              <a:gd name="connsiteY6" fmla="*/ 132659 h 260581"/>
              <a:gd name="connsiteX7" fmla="*/ 407453 w 592228"/>
              <a:gd name="connsiteY7" fmla="*/ 146873 h 260581"/>
              <a:gd name="connsiteX8" fmla="*/ 331648 w 592228"/>
              <a:gd name="connsiteY8" fmla="*/ 170562 h 260581"/>
              <a:gd name="connsiteX9" fmla="*/ 293745 w 592228"/>
              <a:gd name="connsiteY9" fmla="*/ 189513 h 260581"/>
              <a:gd name="connsiteX10" fmla="*/ 260580 w 592228"/>
              <a:gd name="connsiteY10" fmla="*/ 208464 h 260581"/>
              <a:gd name="connsiteX11" fmla="*/ 232153 w 592228"/>
              <a:gd name="connsiteY11" fmla="*/ 217940 h 260581"/>
              <a:gd name="connsiteX12" fmla="*/ 198989 w 592228"/>
              <a:gd name="connsiteY12" fmla="*/ 227416 h 260581"/>
              <a:gd name="connsiteX13" fmla="*/ 184775 w 592228"/>
              <a:gd name="connsiteY13" fmla="*/ 236891 h 260581"/>
              <a:gd name="connsiteX14" fmla="*/ 99494 w 592228"/>
              <a:gd name="connsiteY14" fmla="*/ 227416 h 260581"/>
              <a:gd name="connsiteX15" fmla="*/ 66330 w 592228"/>
              <a:gd name="connsiteY15" fmla="*/ 222678 h 260581"/>
              <a:gd name="connsiteX16" fmla="*/ 52116 w 592228"/>
              <a:gd name="connsiteY16" fmla="*/ 217940 h 260581"/>
              <a:gd name="connsiteX17" fmla="*/ 14214 w 592228"/>
              <a:gd name="connsiteY17" fmla="*/ 232154 h 260581"/>
              <a:gd name="connsiteX18" fmla="*/ 9476 w 592228"/>
              <a:gd name="connsiteY18" fmla="*/ 246367 h 260581"/>
              <a:gd name="connsiteX19" fmla="*/ 0 w 592228"/>
              <a:gd name="connsiteY19" fmla="*/ 260581 h 26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228" h="260581">
                <a:moveTo>
                  <a:pt x="592228" y="0"/>
                </a:moveTo>
                <a:cubicBezTo>
                  <a:pt x="579292" y="21561"/>
                  <a:pt x="578841" y="18430"/>
                  <a:pt x="573277" y="37903"/>
                </a:cubicBezTo>
                <a:cubicBezTo>
                  <a:pt x="568644" y="54118"/>
                  <a:pt x="567012" y="72594"/>
                  <a:pt x="554325" y="85281"/>
                </a:cubicBezTo>
                <a:cubicBezTo>
                  <a:pt x="543418" y="96188"/>
                  <a:pt x="535660" y="95870"/>
                  <a:pt x="521161" y="99495"/>
                </a:cubicBezTo>
                <a:cubicBezTo>
                  <a:pt x="495232" y="116779"/>
                  <a:pt x="517336" y="104997"/>
                  <a:pt x="473782" y="113708"/>
                </a:cubicBezTo>
                <a:cubicBezTo>
                  <a:pt x="442262" y="120012"/>
                  <a:pt x="477298" y="115943"/>
                  <a:pt x="445356" y="127921"/>
                </a:cubicBezTo>
                <a:cubicBezTo>
                  <a:pt x="437816" y="130749"/>
                  <a:pt x="429563" y="131080"/>
                  <a:pt x="421666" y="132659"/>
                </a:cubicBezTo>
                <a:cubicBezTo>
                  <a:pt x="416928" y="137397"/>
                  <a:pt x="412742" y="142759"/>
                  <a:pt x="407453" y="146873"/>
                </a:cubicBezTo>
                <a:cubicBezTo>
                  <a:pt x="372647" y="173945"/>
                  <a:pt x="380844" y="165642"/>
                  <a:pt x="331648" y="170562"/>
                </a:cubicBezTo>
                <a:cubicBezTo>
                  <a:pt x="319014" y="176879"/>
                  <a:pt x="305498" y="181677"/>
                  <a:pt x="293745" y="189513"/>
                </a:cubicBezTo>
                <a:cubicBezTo>
                  <a:pt x="280920" y="198063"/>
                  <a:pt x="275614" y="202451"/>
                  <a:pt x="260580" y="208464"/>
                </a:cubicBezTo>
                <a:cubicBezTo>
                  <a:pt x="251306" y="212173"/>
                  <a:pt x="241629" y="214781"/>
                  <a:pt x="232153" y="217940"/>
                </a:cubicBezTo>
                <a:cubicBezTo>
                  <a:pt x="211761" y="224738"/>
                  <a:pt x="222787" y="221466"/>
                  <a:pt x="198989" y="227416"/>
                </a:cubicBezTo>
                <a:cubicBezTo>
                  <a:pt x="194251" y="230574"/>
                  <a:pt x="190459" y="236557"/>
                  <a:pt x="184775" y="236891"/>
                </a:cubicBezTo>
                <a:cubicBezTo>
                  <a:pt x="112351" y="241151"/>
                  <a:pt x="139833" y="234751"/>
                  <a:pt x="99494" y="227416"/>
                </a:cubicBezTo>
                <a:cubicBezTo>
                  <a:pt x="88507" y="225418"/>
                  <a:pt x="77385" y="224257"/>
                  <a:pt x="66330" y="222678"/>
                </a:cubicBezTo>
                <a:cubicBezTo>
                  <a:pt x="61592" y="221099"/>
                  <a:pt x="57110" y="217940"/>
                  <a:pt x="52116" y="217940"/>
                </a:cubicBezTo>
                <a:cubicBezTo>
                  <a:pt x="31625" y="217940"/>
                  <a:pt x="28918" y="222351"/>
                  <a:pt x="14214" y="232154"/>
                </a:cubicBezTo>
                <a:cubicBezTo>
                  <a:pt x="12635" y="236892"/>
                  <a:pt x="11709" y="241900"/>
                  <a:pt x="9476" y="246367"/>
                </a:cubicBezTo>
                <a:cubicBezTo>
                  <a:pt x="6929" y="251460"/>
                  <a:pt x="0" y="260581"/>
                  <a:pt x="0" y="260581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901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5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7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8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1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4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5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1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7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3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0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3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830177" y="2158025"/>
            <a:ext cx="10459453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en-US" sz="8800" b="1" dirty="0" smtClean="0"/>
              <a:t>Joshua 1</a:t>
            </a:r>
            <a:endParaRPr lang="en-US" altLang="en-US" sz="8800" b="1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91942" y="5778434"/>
            <a:ext cx="1045945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2800" b="1" dirty="0" smtClean="0"/>
              <a:t>Dan Jenkins</a:t>
            </a:r>
          </a:p>
          <a:p>
            <a:pPr eaLnBrk="0" hangingPunct="0"/>
            <a:r>
              <a:rPr lang="en-US" altLang="en-US" sz="2800" b="1" dirty="0" smtClean="0"/>
              <a:t>Palm Beach Lakes church of Christ</a:t>
            </a:r>
            <a:endParaRPr lang="en-US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9414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394131" y="0"/>
            <a:ext cx="3712417" cy="6952678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3284693" y="2324116"/>
            <a:ext cx="173090" cy="190484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13068" y="2286001"/>
            <a:ext cx="551421" cy="4498187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164110" y="5176601"/>
            <a:ext cx="269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3356430" y="5154763"/>
            <a:ext cx="131710" cy="15240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3456989" y="5008115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</a:rPr>
              <a:t>Mt. Nebo</a:t>
            </a:r>
          </a:p>
        </p:txBody>
      </p:sp>
      <p:sp>
        <p:nvSpPr>
          <p:cNvPr id="2" name="TextBox 1"/>
          <p:cNvSpPr txBox="1"/>
          <p:nvPr/>
        </p:nvSpPr>
        <p:spPr>
          <a:xfrm rot="16670237" flipH="1">
            <a:off x="2715093" y="3752193"/>
            <a:ext cx="1833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Moses conquers the East Bank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468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Freeform 2051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94113 w 2438"/>
              <a:gd name="T37" fmla="*/ 1679575 h 2055"/>
              <a:gd name="T38" fmla="*/ 3679825 w 2438"/>
              <a:gd name="T39" fmla="*/ 1809750 h 2055"/>
              <a:gd name="T40" fmla="*/ 3609975 w 2438"/>
              <a:gd name="T41" fmla="*/ 2084387 h 2055"/>
              <a:gd name="T42" fmla="*/ 3543300 w 2438"/>
              <a:gd name="T43" fmla="*/ 2133600 h 2055"/>
              <a:gd name="T44" fmla="*/ 3513138 w 2438"/>
              <a:gd name="T45" fmla="*/ 2189162 h 2055"/>
              <a:gd name="T46" fmla="*/ 3543300 w 2438"/>
              <a:gd name="T47" fmla="*/ 2282825 h 2055"/>
              <a:gd name="T48" fmla="*/ 3452813 w 2438"/>
              <a:gd name="T49" fmla="*/ 2660650 h 2055"/>
              <a:gd name="T50" fmla="*/ 3378200 w 2438"/>
              <a:gd name="T51" fmla="*/ 2908300 h 2055"/>
              <a:gd name="T52" fmla="*/ 3279775 w 2438"/>
              <a:gd name="T53" fmla="*/ 3128962 h 2055"/>
              <a:gd name="T54" fmla="*/ 3179763 w 2438"/>
              <a:gd name="T55" fmla="*/ 3171825 h 2055"/>
              <a:gd name="T56" fmla="*/ 2479675 w 2438"/>
              <a:gd name="T57" fmla="*/ 3254375 h 2055"/>
              <a:gd name="T58" fmla="*/ 2200275 w 2438"/>
              <a:gd name="T59" fmla="*/ 3205162 h 2055"/>
              <a:gd name="T60" fmla="*/ 1738313 w 2438"/>
              <a:gd name="T61" fmla="*/ 3171825 h 2055"/>
              <a:gd name="T62" fmla="*/ 1252538 w 2438"/>
              <a:gd name="T63" fmla="*/ 3148012 h 2055"/>
              <a:gd name="T64" fmla="*/ 1104900 w 2438"/>
              <a:gd name="T65" fmla="*/ 3114675 h 2055"/>
              <a:gd name="T66" fmla="*/ 939800 w 2438"/>
              <a:gd name="T67" fmla="*/ 3024187 h 2055"/>
              <a:gd name="T68" fmla="*/ 725488 w 2438"/>
              <a:gd name="T69" fmla="*/ 2924175 h 2055"/>
              <a:gd name="T70" fmla="*/ 577850 w 2438"/>
              <a:gd name="T71" fmla="*/ 2892425 h 2055"/>
              <a:gd name="T72" fmla="*/ 131763 w 2438"/>
              <a:gd name="T73" fmla="*/ 2792412 h 20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7" y="1058"/>
                  <a:pt x="2327" y="1058"/>
                </a:cubicBezTo>
                <a:cubicBezTo>
                  <a:pt x="2324" y="1074"/>
                  <a:pt x="2326" y="1090"/>
                  <a:pt x="2325" y="1104"/>
                </a:cubicBezTo>
                <a:cubicBezTo>
                  <a:pt x="2324" y="1118"/>
                  <a:pt x="2321" y="1127"/>
                  <a:pt x="2318" y="1140"/>
                </a:cubicBezTo>
                <a:cubicBezTo>
                  <a:pt x="2315" y="1153"/>
                  <a:pt x="2311" y="1154"/>
                  <a:pt x="2304" y="1183"/>
                </a:cubicBezTo>
                <a:cubicBezTo>
                  <a:pt x="2296" y="1224"/>
                  <a:pt x="2284" y="1289"/>
                  <a:pt x="2274" y="1313"/>
                </a:cubicBezTo>
                <a:cubicBezTo>
                  <a:pt x="2264" y="1337"/>
                  <a:pt x="2249" y="1324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13" y="1379"/>
                  <a:pt x="2213" y="1379"/>
                </a:cubicBezTo>
                <a:cubicBezTo>
                  <a:pt x="2213" y="1389"/>
                  <a:pt x="2219" y="1399"/>
                  <a:pt x="2222" y="1409"/>
                </a:cubicBezTo>
                <a:cubicBezTo>
                  <a:pt x="2225" y="1419"/>
                  <a:pt x="2231" y="1424"/>
                  <a:pt x="2232" y="1438"/>
                </a:cubicBezTo>
                <a:cubicBezTo>
                  <a:pt x="2235" y="1456"/>
                  <a:pt x="2238" y="1451"/>
                  <a:pt x="2229" y="1491"/>
                </a:cubicBezTo>
                <a:cubicBezTo>
                  <a:pt x="2220" y="1531"/>
                  <a:pt x="2188" y="1630"/>
                  <a:pt x="2175" y="1676"/>
                </a:cubicBezTo>
                <a:cubicBezTo>
                  <a:pt x="2165" y="1705"/>
                  <a:pt x="2159" y="1737"/>
                  <a:pt x="2148" y="1766"/>
                </a:cubicBezTo>
                <a:cubicBezTo>
                  <a:pt x="2142" y="1813"/>
                  <a:pt x="2142" y="1789"/>
                  <a:pt x="2128" y="1832"/>
                </a:cubicBezTo>
                <a:cubicBezTo>
                  <a:pt x="2121" y="1854"/>
                  <a:pt x="2105" y="1871"/>
                  <a:pt x="2097" y="1892"/>
                </a:cubicBezTo>
                <a:cubicBezTo>
                  <a:pt x="2087" y="1918"/>
                  <a:pt x="2087" y="1952"/>
                  <a:pt x="2066" y="1971"/>
                </a:cubicBezTo>
                <a:cubicBezTo>
                  <a:pt x="2058" y="1995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2052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2053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2054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Freeform 2055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2056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2057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2058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Freeform 2059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2064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2066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2071"/>
          <p:cNvSpPr txBox="1">
            <a:spLocks noChangeArrowheads="1"/>
          </p:cNvSpPr>
          <p:nvPr/>
        </p:nvSpPr>
        <p:spPr bwMode="auto">
          <a:xfrm>
            <a:off x="1752600" y="886045"/>
            <a:ext cx="8763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dirty="0" smtClean="0"/>
              <a:t>From Kadesh-</a:t>
            </a:r>
            <a:r>
              <a:rPr lang="en-US" altLang="en-US" dirty="0" err="1" smtClean="0"/>
              <a:t>Barnea</a:t>
            </a:r>
            <a:r>
              <a:rPr lang="en-US" altLang="en-US" dirty="0" smtClean="0"/>
              <a:t> to Mt. Nebo</a:t>
            </a:r>
          </a:p>
          <a:p>
            <a:pPr marL="4229100" lvl="8" indent="-342900" algn="l"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en-US" altLang="en-US" sz="1600" i="1" dirty="0" smtClean="0"/>
              <a:t>Miriam dies at Kadesh</a:t>
            </a:r>
          </a:p>
          <a:p>
            <a:pPr marL="4229100" lvl="8" indent="-342900" algn="l"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en-US" altLang="en-US" sz="1600" i="1" dirty="0" smtClean="0"/>
              <a:t>Aaron dies at Mt. </a:t>
            </a:r>
            <a:r>
              <a:rPr lang="en-US" altLang="en-US" sz="1600" i="1" dirty="0" err="1" smtClean="0"/>
              <a:t>Hor</a:t>
            </a:r>
            <a:endParaRPr lang="en-US" altLang="en-US" sz="1600" i="1" dirty="0" smtClean="0"/>
          </a:p>
          <a:p>
            <a:pPr marL="4229100" lvl="8" indent="-342900" algn="l"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en-US" altLang="en-US" sz="1600" i="1" dirty="0" smtClean="0"/>
              <a:t>Moses conquers East Bank</a:t>
            </a:r>
          </a:p>
          <a:p>
            <a:pPr marL="4229100" lvl="8" indent="-342900" algn="l"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en-US" altLang="en-US" sz="1600" i="1" dirty="0" smtClean="0"/>
              <a:t>Moses dies at Mt. Nebo</a:t>
            </a:r>
            <a:endParaRPr lang="en-US" altLang="en-US" sz="1200" i="1" dirty="0"/>
          </a:p>
        </p:txBody>
      </p:sp>
      <p:sp>
        <p:nvSpPr>
          <p:cNvPr id="19472" name="Freeform 2060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2061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2062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2063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67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065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Freeform 5"/>
          <p:cNvSpPr/>
          <p:nvPr/>
        </p:nvSpPr>
        <p:spPr>
          <a:xfrm>
            <a:off x="4235116" y="5438274"/>
            <a:ext cx="804397" cy="983170"/>
          </a:xfrm>
          <a:custGeom>
            <a:avLst/>
            <a:gdLst>
              <a:gd name="connsiteX0" fmla="*/ 0 w 804397"/>
              <a:gd name="connsiteY0" fmla="*/ 0 h 983170"/>
              <a:gd name="connsiteX1" fmla="*/ 6875 w 804397"/>
              <a:gd name="connsiteY1" fmla="*/ 171879 h 983170"/>
              <a:gd name="connsiteX2" fmla="*/ 13750 w 804397"/>
              <a:gd name="connsiteY2" fmla="*/ 192505 h 983170"/>
              <a:gd name="connsiteX3" fmla="*/ 20625 w 804397"/>
              <a:gd name="connsiteY3" fmla="*/ 220006 h 983170"/>
              <a:gd name="connsiteX4" fmla="*/ 34376 w 804397"/>
              <a:gd name="connsiteY4" fmla="*/ 261257 h 983170"/>
              <a:gd name="connsiteX5" fmla="*/ 41251 w 804397"/>
              <a:gd name="connsiteY5" fmla="*/ 281882 h 983170"/>
              <a:gd name="connsiteX6" fmla="*/ 68752 w 804397"/>
              <a:gd name="connsiteY6" fmla="*/ 309383 h 983170"/>
              <a:gd name="connsiteX7" fmla="*/ 75627 w 804397"/>
              <a:gd name="connsiteY7" fmla="*/ 330009 h 983170"/>
              <a:gd name="connsiteX8" fmla="*/ 96252 w 804397"/>
              <a:gd name="connsiteY8" fmla="*/ 350634 h 983170"/>
              <a:gd name="connsiteX9" fmla="*/ 116878 w 804397"/>
              <a:gd name="connsiteY9" fmla="*/ 405636 h 983170"/>
              <a:gd name="connsiteX10" fmla="*/ 144379 w 804397"/>
              <a:gd name="connsiteY10" fmla="*/ 446887 h 983170"/>
              <a:gd name="connsiteX11" fmla="*/ 151254 w 804397"/>
              <a:gd name="connsiteY11" fmla="*/ 467512 h 983170"/>
              <a:gd name="connsiteX12" fmla="*/ 192505 w 804397"/>
              <a:gd name="connsiteY12" fmla="*/ 495013 h 983170"/>
              <a:gd name="connsiteX13" fmla="*/ 206255 w 804397"/>
              <a:gd name="connsiteY13" fmla="*/ 508764 h 983170"/>
              <a:gd name="connsiteX14" fmla="*/ 226881 w 804397"/>
              <a:gd name="connsiteY14" fmla="*/ 515639 h 983170"/>
              <a:gd name="connsiteX15" fmla="*/ 247507 w 804397"/>
              <a:gd name="connsiteY15" fmla="*/ 529389 h 983170"/>
              <a:gd name="connsiteX16" fmla="*/ 371260 w 804397"/>
              <a:gd name="connsiteY16" fmla="*/ 536264 h 983170"/>
              <a:gd name="connsiteX17" fmla="*/ 426261 w 804397"/>
              <a:gd name="connsiteY17" fmla="*/ 543140 h 983170"/>
              <a:gd name="connsiteX18" fmla="*/ 440012 w 804397"/>
              <a:gd name="connsiteY18" fmla="*/ 556890 h 983170"/>
              <a:gd name="connsiteX19" fmla="*/ 467513 w 804397"/>
              <a:gd name="connsiteY19" fmla="*/ 563765 h 983170"/>
              <a:gd name="connsiteX20" fmla="*/ 543140 w 804397"/>
              <a:gd name="connsiteY20" fmla="*/ 605016 h 983170"/>
              <a:gd name="connsiteX21" fmla="*/ 577516 w 804397"/>
              <a:gd name="connsiteY21" fmla="*/ 639392 h 983170"/>
              <a:gd name="connsiteX22" fmla="*/ 591266 w 804397"/>
              <a:gd name="connsiteY22" fmla="*/ 653143 h 983170"/>
              <a:gd name="connsiteX23" fmla="*/ 611892 w 804397"/>
              <a:gd name="connsiteY23" fmla="*/ 660018 h 983170"/>
              <a:gd name="connsiteX24" fmla="*/ 618767 w 804397"/>
              <a:gd name="connsiteY24" fmla="*/ 825022 h 983170"/>
              <a:gd name="connsiteX25" fmla="*/ 660018 w 804397"/>
              <a:gd name="connsiteY25" fmla="*/ 831897 h 983170"/>
              <a:gd name="connsiteX26" fmla="*/ 673768 w 804397"/>
              <a:gd name="connsiteY26" fmla="*/ 852523 h 983170"/>
              <a:gd name="connsiteX27" fmla="*/ 687519 w 804397"/>
              <a:gd name="connsiteY27" fmla="*/ 907524 h 983170"/>
              <a:gd name="connsiteX28" fmla="*/ 701269 w 804397"/>
              <a:gd name="connsiteY28" fmla="*/ 928150 h 983170"/>
              <a:gd name="connsiteX29" fmla="*/ 756270 w 804397"/>
              <a:gd name="connsiteY29" fmla="*/ 935025 h 983170"/>
              <a:gd name="connsiteX30" fmla="*/ 776896 w 804397"/>
              <a:gd name="connsiteY30" fmla="*/ 976276 h 983170"/>
              <a:gd name="connsiteX31" fmla="*/ 804397 w 804397"/>
              <a:gd name="connsiteY31" fmla="*/ 983152 h 983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4397" h="983170">
                <a:moveTo>
                  <a:pt x="0" y="0"/>
                </a:moveTo>
                <a:cubicBezTo>
                  <a:pt x="2292" y="57293"/>
                  <a:pt x="2790" y="114686"/>
                  <a:pt x="6875" y="171879"/>
                </a:cubicBezTo>
                <a:cubicBezTo>
                  <a:pt x="7391" y="179108"/>
                  <a:pt x="11759" y="185537"/>
                  <a:pt x="13750" y="192505"/>
                </a:cubicBezTo>
                <a:cubicBezTo>
                  <a:pt x="16346" y="201591"/>
                  <a:pt x="17910" y="210955"/>
                  <a:pt x="20625" y="220006"/>
                </a:cubicBezTo>
                <a:cubicBezTo>
                  <a:pt x="24790" y="233889"/>
                  <a:pt x="29792" y="247507"/>
                  <a:pt x="34376" y="261257"/>
                </a:cubicBezTo>
                <a:cubicBezTo>
                  <a:pt x="36668" y="268132"/>
                  <a:pt x="36127" y="276758"/>
                  <a:pt x="41251" y="281882"/>
                </a:cubicBezTo>
                <a:lnTo>
                  <a:pt x="68752" y="309383"/>
                </a:lnTo>
                <a:cubicBezTo>
                  <a:pt x="71044" y="316258"/>
                  <a:pt x="71607" y="323979"/>
                  <a:pt x="75627" y="330009"/>
                </a:cubicBezTo>
                <a:cubicBezTo>
                  <a:pt x="81020" y="338099"/>
                  <a:pt x="92303" y="341749"/>
                  <a:pt x="96252" y="350634"/>
                </a:cubicBezTo>
                <a:cubicBezTo>
                  <a:pt x="128017" y="422104"/>
                  <a:pt x="82194" y="370949"/>
                  <a:pt x="116878" y="405636"/>
                </a:cubicBezTo>
                <a:cubicBezTo>
                  <a:pt x="133225" y="454677"/>
                  <a:pt x="110046" y="395388"/>
                  <a:pt x="144379" y="446887"/>
                </a:cubicBezTo>
                <a:cubicBezTo>
                  <a:pt x="148399" y="452917"/>
                  <a:pt x="146130" y="462388"/>
                  <a:pt x="151254" y="467512"/>
                </a:cubicBezTo>
                <a:cubicBezTo>
                  <a:pt x="162940" y="479198"/>
                  <a:pt x="180820" y="483327"/>
                  <a:pt x="192505" y="495013"/>
                </a:cubicBezTo>
                <a:cubicBezTo>
                  <a:pt x="197088" y="499597"/>
                  <a:pt x="200697" y="505429"/>
                  <a:pt x="206255" y="508764"/>
                </a:cubicBezTo>
                <a:cubicBezTo>
                  <a:pt x="212469" y="512493"/>
                  <a:pt x="220399" y="512398"/>
                  <a:pt x="226881" y="515639"/>
                </a:cubicBezTo>
                <a:cubicBezTo>
                  <a:pt x="234272" y="519334"/>
                  <a:pt x="239327" y="528220"/>
                  <a:pt x="247507" y="529389"/>
                </a:cubicBezTo>
                <a:cubicBezTo>
                  <a:pt x="288406" y="535232"/>
                  <a:pt x="330009" y="533972"/>
                  <a:pt x="371260" y="536264"/>
                </a:cubicBezTo>
                <a:cubicBezTo>
                  <a:pt x="389594" y="538556"/>
                  <a:pt x="408564" y="537831"/>
                  <a:pt x="426261" y="543140"/>
                </a:cubicBezTo>
                <a:cubicBezTo>
                  <a:pt x="432470" y="545003"/>
                  <a:pt x="434214" y="553991"/>
                  <a:pt x="440012" y="556890"/>
                </a:cubicBezTo>
                <a:cubicBezTo>
                  <a:pt x="448464" y="561116"/>
                  <a:pt x="458549" y="560777"/>
                  <a:pt x="467513" y="563765"/>
                </a:cubicBezTo>
                <a:cubicBezTo>
                  <a:pt x="493025" y="572269"/>
                  <a:pt x="524037" y="585913"/>
                  <a:pt x="543140" y="605016"/>
                </a:cubicBezTo>
                <a:lnTo>
                  <a:pt x="577516" y="639392"/>
                </a:lnTo>
                <a:cubicBezTo>
                  <a:pt x="582099" y="643976"/>
                  <a:pt x="585117" y="651093"/>
                  <a:pt x="591266" y="653143"/>
                </a:cubicBezTo>
                <a:lnTo>
                  <a:pt x="611892" y="660018"/>
                </a:lnTo>
                <a:cubicBezTo>
                  <a:pt x="614184" y="715019"/>
                  <a:pt x="603924" y="772012"/>
                  <a:pt x="618767" y="825022"/>
                </a:cubicBezTo>
                <a:cubicBezTo>
                  <a:pt x="622526" y="838446"/>
                  <a:pt x="647550" y="825663"/>
                  <a:pt x="660018" y="831897"/>
                </a:cubicBezTo>
                <a:cubicBezTo>
                  <a:pt x="667409" y="835592"/>
                  <a:pt x="670073" y="845132"/>
                  <a:pt x="673768" y="852523"/>
                </a:cubicBezTo>
                <a:cubicBezTo>
                  <a:pt x="686489" y="877966"/>
                  <a:pt x="675753" y="876150"/>
                  <a:pt x="687519" y="907524"/>
                </a:cubicBezTo>
                <a:cubicBezTo>
                  <a:pt x="690420" y="915261"/>
                  <a:pt x="693597" y="925081"/>
                  <a:pt x="701269" y="928150"/>
                </a:cubicBezTo>
                <a:cubicBezTo>
                  <a:pt x="718424" y="935012"/>
                  <a:pt x="737936" y="932733"/>
                  <a:pt x="756270" y="935025"/>
                </a:cubicBezTo>
                <a:cubicBezTo>
                  <a:pt x="760799" y="948611"/>
                  <a:pt x="764781" y="966584"/>
                  <a:pt x="776896" y="976276"/>
                </a:cubicBezTo>
                <a:cubicBezTo>
                  <a:pt x="786397" y="983877"/>
                  <a:pt x="794480" y="983152"/>
                  <a:pt x="804397" y="983152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006128" y="6344593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147864" y="4869589"/>
            <a:ext cx="10562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Kadesh-</a:t>
            </a:r>
            <a:r>
              <a:rPr lang="en-US" sz="1100" b="1" dirty="0" err="1" smtClean="0"/>
              <a:t>Barnea</a:t>
            </a:r>
            <a:endParaRPr lang="en-US" sz="1100" b="1" dirty="0"/>
          </a:p>
        </p:txBody>
      </p:sp>
      <p:sp>
        <p:nvSpPr>
          <p:cNvPr id="3" name="Oval 2"/>
          <p:cNvSpPr/>
          <p:nvPr/>
        </p:nvSpPr>
        <p:spPr>
          <a:xfrm rot="5100000">
            <a:off x="5156913" y="4971509"/>
            <a:ext cx="64351" cy="5745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>
            <a:off x="5534751" y="4456972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29199" y="628873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Sinai</a:t>
            </a:r>
            <a:endParaRPr lang="en-US" sz="1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571565" y="442408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Nebo</a:t>
            </a:r>
            <a:endParaRPr lang="en-US" sz="1000" b="1" dirty="0"/>
          </a:p>
        </p:txBody>
      </p:sp>
      <p:sp>
        <p:nvSpPr>
          <p:cNvPr id="9" name="Freeform 8"/>
          <p:cNvSpPr/>
          <p:nvPr/>
        </p:nvSpPr>
        <p:spPr>
          <a:xfrm>
            <a:off x="5229726" y="4636168"/>
            <a:ext cx="465221" cy="1235365"/>
          </a:xfrm>
          <a:custGeom>
            <a:avLst/>
            <a:gdLst>
              <a:gd name="connsiteX0" fmla="*/ 0 w 465221"/>
              <a:gd name="connsiteY0" fmla="*/ 417095 h 1235365"/>
              <a:gd name="connsiteX1" fmla="*/ 16042 w 465221"/>
              <a:gd name="connsiteY1" fmla="*/ 475916 h 1235365"/>
              <a:gd name="connsiteX2" fmla="*/ 37432 w 465221"/>
              <a:gd name="connsiteY2" fmla="*/ 508000 h 1235365"/>
              <a:gd name="connsiteX3" fmla="*/ 58821 w 465221"/>
              <a:gd name="connsiteY3" fmla="*/ 540085 h 1235365"/>
              <a:gd name="connsiteX4" fmla="*/ 69516 w 465221"/>
              <a:gd name="connsiteY4" fmla="*/ 572169 h 1235365"/>
              <a:gd name="connsiteX5" fmla="*/ 74863 w 465221"/>
              <a:gd name="connsiteY5" fmla="*/ 588211 h 1235365"/>
              <a:gd name="connsiteX6" fmla="*/ 80211 w 465221"/>
              <a:gd name="connsiteY6" fmla="*/ 721895 h 1235365"/>
              <a:gd name="connsiteX7" fmla="*/ 90906 w 465221"/>
              <a:gd name="connsiteY7" fmla="*/ 737937 h 1235365"/>
              <a:gd name="connsiteX8" fmla="*/ 96253 w 465221"/>
              <a:gd name="connsiteY8" fmla="*/ 775369 h 1235365"/>
              <a:gd name="connsiteX9" fmla="*/ 112295 w 465221"/>
              <a:gd name="connsiteY9" fmla="*/ 818148 h 1235365"/>
              <a:gd name="connsiteX10" fmla="*/ 128337 w 465221"/>
              <a:gd name="connsiteY10" fmla="*/ 839537 h 1235365"/>
              <a:gd name="connsiteX11" fmla="*/ 149727 w 465221"/>
              <a:gd name="connsiteY11" fmla="*/ 893011 h 1235365"/>
              <a:gd name="connsiteX12" fmla="*/ 155074 w 465221"/>
              <a:gd name="connsiteY12" fmla="*/ 909053 h 1235365"/>
              <a:gd name="connsiteX13" fmla="*/ 171116 w 465221"/>
              <a:gd name="connsiteY13" fmla="*/ 946485 h 1235365"/>
              <a:gd name="connsiteX14" fmla="*/ 181811 w 465221"/>
              <a:gd name="connsiteY14" fmla="*/ 1026695 h 1235365"/>
              <a:gd name="connsiteX15" fmla="*/ 192506 w 465221"/>
              <a:gd name="connsiteY15" fmla="*/ 1064127 h 1235365"/>
              <a:gd name="connsiteX16" fmla="*/ 203200 w 465221"/>
              <a:gd name="connsiteY16" fmla="*/ 1080169 h 1235365"/>
              <a:gd name="connsiteX17" fmla="*/ 213895 w 465221"/>
              <a:gd name="connsiteY17" fmla="*/ 1122948 h 1235365"/>
              <a:gd name="connsiteX18" fmla="*/ 224590 w 465221"/>
              <a:gd name="connsiteY18" fmla="*/ 1160379 h 1235365"/>
              <a:gd name="connsiteX19" fmla="*/ 251327 w 465221"/>
              <a:gd name="connsiteY19" fmla="*/ 1192464 h 1235365"/>
              <a:gd name="connsiteX20" fmla="*/ 278063 w 465221"/>
              <a:gd name="connsiteY20" fmla="*/ 1213853 h 1235365"/>
              <a:gd name="connsiteX21" fmla="*/ 342232 w 465221"/>
              <a:gd name="connsiteY21" fmla="*/ 1229895 h 1235365"/>
              <a:gd name="connsiteX22" fmla="*/ 347579 w 465221"/>
              <a:gd name="connsiteY22" fmla="*/ 1197811 h 1235365"/>
              <a:gd name="connsiteX23" fmla="*/ 352927 w 465221"/>
              <a:gd name="connsiteY23" fmla="*/ 1144337 h 1235365"/>
              <a:gd name="connsiteX24" fmla="*/ 363621 w 465221"/>
              <a:gd name="connsiteY24" fmla="*/ 1112253 h 1235365"/>
              <a:gd name="connsiteX25" fmla="*/ 374316 w 465221"/>
              <a:gd name="connsiteY25" fmla="*/ 1069474 h 1235365"/>
              <a:gd name="connsiteX26" fmla="*/ 390358 w 465221"/>
              <a:gd name="connsiteY26" fmla="*/ 1021348 h 1235365"/>
              <a:gd name="connsiteX27" fmla="*/ 395706 w 465221"/>
              <a:gd name="connsiteY27" fmla="*/ 1005306 h 1235365"/>
              <a:gd name="connsiteX28" fmla="*/ 411748 w 465221"/>
              <a:gd name="connsiteY28" fmla="*/ 994611 h 1235365"/>
              <a:gd name="connsiteX29" fmla="*/ 427790 w 465221"/>
              <a:gd name="connsiteY29" fmla="*/ 978569 h 1235365"/>
              <a:gd name="connsiteX30" fmla="*/ 422442 w 465221"/>
              <a:gd name="connsiteY30" fmla="*/ 871621 h 1235365"/>
              <a:gd name="connsiteX31" fmla="*/ 401053 w 465221"/>
              <a:gd name="connsiteY31" fmla="*/ 839537 h 1235365"/>
              <a:gd name="connsiteX32" fmla="*/ 401053 w 465221"/>
              <a:gd name="connsiteY32" fmla="*/ 716548 h 1235365"/>
              <a:gd name="connsiteX33" fmla="*/ 417095 w 465221"/>
              <a:gd name="connsiteY33" fmla="*/ 705853 h 1235365"/>
              <a:gd name="connsiteX34" fmla="*/ 438485 w 465221"/>
              <a:gd name="connsiteY34" fmla="*/ 673769 h 1235365"/>
              <a:gd name="connsiteX35" fmla="*/ 454527 w 465221"/>
              <a:gd name="connsiteY35" fmla="*/ 641685 h 1235365"/>
              <a:gd name="connsiteX36" fmla="*/ 449179 w 465221"/>
              <a:gd name="connsiteY36" fmla="*/ 251327 h 1235365"/>
              <a:gd name="connsiteX37" fmla="*/ 454527 w 465221"/>
              <a:gd name="connsiteY37" fmla="*/ 229937 h 1235365"/>
              <a:gd name="connsiteX38" fmla="*/ 465221 w 465221"/>
              <a:gd name="connsiteY38" fmla="*/ 197853 h 1235365"/>
              <a:gd name="connsiteX39" fmla="*/ 465221 w 465221"/>
              <a:gd name="connsiteY39" fmla="*/ 0 h 123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65221" h="1235365">
                <a:moveTo>
                  <a:pt x="0" y="417095"/>
                </a:moveTo>
                <a:cubicBezTo>
                  <a:pt x="2869" y="431441"/>
                  <a:pt x="8291" y="464289"/>
                  <a:pt x="16042" y="475916"/>
                </a:cubicBezTo>
                <a:lnTo>
                  <a:pt x="37432" y="508000"/>
                </a:lnTo>
                <a:cubicBezTo>
                  <a:pt x="55119" y="561068"/>
                  <a:pt x="25446" y="480011"/>
                  <a:pt x="58821" y="540085"/>
                </a:cubicBezTo>
                <a:cubicBezTo>
                  <a:pt x="64296" y="549940"/>
                  <a:pt x="65951" y="561474"/>
                  <a:pt x="69516" y="572169"/>
                </a:cubicBezTo>
                <a:lnTo>
                  <a:pt x="74863" y="588211"/>
                </a:lnTo>
                <a:cubicBezTo>
                  <a:pt x="76646" y="632772"/>
                  <a:pt x="75460" y="677552"/>
                  <a:pt x="80211" y="721895"/>
                </a:cubicBezTo>
                <a:cubicBezTo>
                  <a:pt x="80896" y="728285"/>
                  <a:pt x="89059" y="731781"/>
                  <a:pt x="90906" y="737937"/>
                </a:cubicBezTo>
                <a:cubicBezTo>
                  <a:pt x="94528" y="750009"/>
                  <a:pt x="93781" y="763010"/>
                  <a:pt x="96253" y="775369"/>
                </a:cubicBezTo>
                <a:cubicBezTo>
                  <a:pt x="97754" y="782875"/>
                  <a:pt x="111225" y="816222"/>
                  <a:pt x="112295" y="818148"/>
                </a:cubicBezTo>
                <a:cubicBezTo>
                  <a:pt x="116623" y="825939"/>
                  <a:pt x="122990" y="832407"/>
                  <a:pt x="128337" y="839537"/>
                </a:cubicBezTo>
                <a:cubicBezTo>
                  <a:pt x="152684" y="912575"/>
                  <a:pt x="126120" y="837926"/>
                  <a:pt x="149727" y="893011"/>
                </a:cubicBezTo>
                <a:cubicBezTo>
                  <a:pt x="151947" y="898192"/>
                  <a:pt x="152854" y="903872"/>
                  <a:pt x="155074" y="909053"/>
                </a:cubicBezTo>
                <a:cubicBezTo>
                  <a:pt x="174897" y="955307"/>
                  <a:pt x="158576" y="908864"/>
                  <a:pt x="171116" y="946485"/>
                </a:cubicBezTo>
                <a:cubicBezTo>
                  <a:pt x="179651" y="1048911"/>
                  <a:pt x="168961" y="981719"/>
                  <a:pt x="181811" y="1026695"/>
                </a:cubicBezTo>
                <a:cubicBezTo>
                  <a:pt x="184098" y="1034700"/>
                  <a:pt x="188229" y="1055573"/>
                  <a:pt x="192506" y="1064127"/>
                </a:cubicBezTo>
                <a:cubicBezTo>
                  <a:pt x="195380" y="1069875"/>
                  <a:pt x="199635" y="1074822"/>
                  <a:pt x="203200" y="1080169"/>
                </a:cubicBezTo>
                <a:lnTo>
                  <a:pt x="213895" y="1122948"/>
                </a:lnTo>
                <a:cubicBezTo>
                  <a:pt x="215610" y="1129807"/>
                  <a:pt x="220752" y="1152704"/>
                  <a:pt x="224590" y="1160379"/>
                </a:cubicBezTo>
                <a:cubicBezTo>
                  <a:pt x="234548" y="1180293"/>
                  <a:pt x="236545" y="1174724"/>
                  <a:pt x="251327" y="1192464"/>
                </a:cubicBezTo>
                <a:cubicBezTo>
                  <a:pt x="269931" y="1214791"/>
                  <a:pt x="251728" y="1205075"/>
                  <a:pt x="278063" y="1213853"/>
                </a:cubicBezTo>
                <a:cubicBezTo>
                  <a:pt x="319169" y="1241257"/>
                  <a:pt x="297469" y="1237356"/>
                  <a:pt x="342232" y="1229895"/>
                </a:cubicBezTo>
                <a:cubicBezTo>
                  <a:pt x="344014" y="1219200"/>
                  <a:pt x="346234" y="1208569"/>
                  <a:pt x="347579" y="1197811"/>
                </a:cubicBezTo>
                <a:cubicBezTo>
                  <a:pt x="349801" y="1180036"/>
                  <a:pt x="349626" y="1161944"/>
                  <a:pt x="352927" y="1144337"/>
                </a:cubicBezTo>
                <a:cubicBezTo>
                  <a:pt x="355004" y="1133257"/>
                  <a:pt x="360056" y="1122948"/>
                  <a:pt x="363621" y="1112253"/>
                </a:cubicBezTo>
                <a:cubicBezTo>
                  <a:pt x="368269" y="1098309"/>
                  <a:pt x="371900" y="1083973"/>
                  <a:pt x="374316" y="1069474"/>
                </a:cubicBezTo>
                <a:cubicBezTo>
                  <a:pt x="384242" y="1009913"/>
                  <a:pt x="371561" y="1058940"/>
                  <a:pt x="390358" y="1021348"/>
                </a:cubicBezTo>
                <a:cubicBezTo>
                  <a:pt x="392879" y="1016306"/>
                  <a:pt x="392185" y="1009707"/>
                  <a:pt x="395706" y="1005306"/>
                </a:cubicBezTo>
                <a:cubicBezTo>
                  <a:pt x="399721" y="1000288"/>
                  <a:pt x="406811" y="998725"/>
                  <a:pt x="411748" y="994611"/>
                </a:cubicBezTo>
                <a:cubicBezTo>
                  <a:pt x="417557" y="989770"/>
                  <a:pt x="422443" y="983916"/>
                  <a:pt x="427790" y="978569"/>
                </a:cubicBezTo>
                <a:cubicBezTo>
                  <a:pt x="426007" y="942920"/>
                  <a:pt x="429183" y="906673"/>
                  <a:pt x="422442" y="871621"/>
                </a:cubicBezTo>
                <a:cubicBezTo>
                  <a:pt x="420015" y="858999"/>
                  <a:pt x="401053" y="839537"/>
                  <a:pt x="401053" y="839537"/>
                </a:cubicBezTo>
                <a:cubicBezTo>
                  <a:pt x="385936" y="794182"/>
                  <a:pt x="385823" y="800317"/>
                  <a:pt x="401053" y="716548"/>
                </a:cubicBezTo>
                <a:cubicBezTo>
                  <a:pt x="402203" y="710225"/>
                  <a:pt x="411748" y="709418"/>
                  <a:pt x="417095" y="705853"/>
                </a:cubicBezTo>
                <a:cubicBezTo>
                  <a:pt x="426492" y="677660"/>
                  <a:pt x="416231" y="700474"/>
                  <a:pt x="438485" y="673769"/>
                </a:cubicBezTo>
                <a:cubicBezTo>
                  <a:pt x="450001" y="659950"/>
                  <a:pt x="449168" y="657760"/>
                  <a:pt x="454527" y="641685"/>
                </a:cubicBezTo>
                <a:cubicBezTo>
                  <a:pt x="439827" y="443235"/>
                  <a:pt x="439294" y="498448"/>
                  <a:pt x="449179" y="251327"/>
                </a:cubicBezTo>
                <a:cubicBezTo>
                  <a:pt x="449473" y="243983"/>
                  <a:pt x="452415" y="236977"/>
                  <a:pt x="454527" y="229937"/>
                </a:cubicBezTo>
                <a:cubicBezTo>
                  <a:pt x="457766" y="219139"/>
                  <a:pt x="465221" y="209126"/>
                  <a:pt x="465221" y="197853"/>
                </a:cubicBezTo>
                <a:lnTo>
                  <a:pt x="465221" y="0"/>
                </a:lnTo>
              </a:path>
            </a:pathLst>
          </a:custGeom>
          <a:noFill/>
          <a:ln w="381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35"/>
          <p:cNvSpPr/>
          <p:nvPr/>
        </p:nvSpPr>
        <p:spPr>
          <a:xfrm>
            <a:off x="5656067" y="5179186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683624" y="5114364"/>
            <a:ext cx="13043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err="1" smtClean="0"/>
              <a:t>Mt.Hor</a:t>
            </a:r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05328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1524000" y="-28576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Freeform 2051"/>
          <p:cNvSpPr>
            <a:spLocks/>
          </p:cNvSpPr>
          <p:nvPr/>
        </p:nvSpPr>
        <p:spPr bwMode="auto">
          <a:xfrm>
            <a:off x="1581151" y="1811505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94113 w 2438"/>
              <a:gd name="T37" fmla="*/ 1679575 h 2055"/>
              <a:gd name="T38" fmla="*/ 3679825 w 2438"/>
              <a:gd name="T39" fmla="*/ 1809750 h 2055"/>
              <a:gd name="T40" fmla="*/ 3609975 w 2438"/>
              <a:gd name="T41" fmla="*/ 2084387 h 2055"/>
              <a:gd name="T42" fmla="*/ 3543300 w 2438"/>
              <a:gd name="T43" fmla="*/ 2133600 h 2055"/>
              <a:gd name="T44" fmla="*/ 3513138 w 2438"/>
              <a:gd name="T45" fmla="*/ 2189162 h 2055"/>
              <a:gd name="T46" fmla="*/ 3543300 w 2438"/>
              <a:gd name="T47" fmla="*/ 2282825 h 2055"/>
              <a:gd name="T48" fmla="*/ 3452813 w 2438"/>
              <a:gd name="T49" fmla="*/ 2660650 h 2055"/>
              <a:gd name="T50" fmla="*/ 3378200 w 2438"/>
              <a:gd name="T51" fmla="*/ 2908300 h 2055"/>
              <a:gd name="T52" fmla="*/ 3279775 w 2438"/>
              <a:gd name="T53" fmla="*/ 3128962 h 2055"/>
              <a:gd name="T54" fmla="*/ 3179763 w 2438"/>
              <a:gd name="T55" fmla="*/ 3171825 h 2055"/>
              <a:gd name="T56" fmla="*/ 2479675 w 2438"/>
              <a:gd name="T57" fmla="*/ 3254375 h 2055"/>
              <a:gd name="T58" fmla="*/ 2200275 w 2438"/>
              <a:gd name="T59" fmla="*/ 3205162 h 2055"/>
              <a:gd name="T60" fmla="*/ 1738313 w 2438"/>
              <a:gd name="T61" fmla="*/ 3171825 h 2055"/>
              <a:gd name="T62" fmla="*/ 1252538 w 2438"/>
              <a:gd name="T63" fmla="*/ 3148012 h 2055"/>
              <a:gd name="T64" fmla="*/ 1104900 w 2438"/>
              <a:gd name="T65" fmla="*/ 3114675 h 2055"/>
              <a:gd name="T66" fmla="*/ 939800 w 2438"/>
              <a:gd name="T67" fmla="*/ 3024187 h 2055"/>
              <a:gd name="T68" fmla="*/ 725488 w 2438"/>
              <a:gd name="T69" fmla="*/ 2924175 h 2055"/>
              <a:gd name="T70" fmla="*/ 577850 w 2438"/>
              <a:gd name="T71" fmla="*/ 2892425 h 2055"/>
              <a:gd name="T72" fmla="*/ 131763 w 2438"/>
              <a:gd name="T73" fmla="*/ 2792412 h 20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7" y="1058"/>
                  <a:pt x="2327" y="1058"/>
                </a:cubicBezTo>
                <a:cubicBezTo>
                  <a:pt x="2324" y="1074"/>
                  <a:pt x="2326" y="1090"/>
                  <a:pt x="2325" y="1104"/>
                </a:cubicBezTo>
                <a:cubicBezTo>
                  <a:pt x="2324" y="1118"/>
                  <a:pt x="2321" y="1127"/>
                  <a:pt x="2318" y="1140"/>
                </a:cubicBezTo>
                <a:cubicBezTo>
                  <a:pt x="2315" y="1153"/>
                  <a:pt x="2311" y="1154"/>
                  <a:pt x="2304" y="1183"/>
                </a:cubicBezTo>
                <a:cubicBezTo>
                  <a:pt x="2296" y="1224"/>
                  <a:pt x="2284" y="1289"/>
                  <a:pt x="2274" y="1313"/>
                </a:cubicBezTo>
                <a:cubicBezTo>
                  <a:pt x="2264" y="1337"/>
                  <a:pt x="2249" y="1324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13" y="1379"/>
                  <a:pt x="2213" y="1379"/>
                </a:cubicBezTo>
                <a:cubicBezTo>
                  <a:pt x="2213" y="1389"/>
                  <a:pt x="2219" y="1399"/>
                  <a:pt x="2222" y="1409"/>
                </a:cubicBezTo>
                <a:cubicBezTo>
                  <a:pt x="2225" y="1419"/>
                  <a:pt x="2231" y="1424"/>
                  <a:pt x="2232" y="1438"/>
                </a:cubicBezTo>
                <a:cubicBezTo>
                  <a:pt x="2235" y="1456"/>
                  <a:pt x="2238" y="1451"/>
                  <a:pt x="2229" y="1491"/>
                </a:cubicBezTo>
                <a:cubicBezTo>
                  <a:pt x="2220" y="1531"/>
                  <a:pt x="2188" y="1630"/>
                  <a:pt x="2175" y="1676"/>
                </a:cubicBezTo>
                <a:cubicBezTo>
                  <a:pt x="2165" y="1705"/>
                  <a:pt x="2159" y="1737"/>
                  <a:pt x="2148" y="1766"/>
                </a:cubicBezTo>
                <a:cubicBezTo>
                  <a:pt x="2142" y="1813"/>
                  <a:pt x="2142" y="1789"/>
                  <a:pt x="2128" y="1832"/>
                </a:cubicBezTo>
                <a:cubicBezTo>
                  <a:pt x="2121" y="1854"/>
                  <a:pt x="2105" y="1871"/>
                  <a:pt x="2097" y="1892"/>
                </a:cubicBezTo>
                <a:cubicBezTo>
                  <a:pt x="2087" y="1918"/>
                  <a:pt x="2087" y="1952"/>
                  <a:pt x="2066" y="1971"/>
                </a:cubicBezTo>
                <a:cubicBezTo>
                  <a:pt x="2058" y="1995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2052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2053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2054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Freeform 2055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2056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2057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2058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Freeform 2059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2064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2066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2071"/>
          <p:cNvSpPr txBox="1">
            <a:spLocks noChangeArrowheads="1"/>
          </p:cNvSpPr>
          <p:nvPr/>
        </p:nvSpPr>
        <p:spPr bwMode="auto">
          <a:xfrm>
            <a:off x="1752600" y="886045"/>
            <a:ext cx="8763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 smtClean="0"/>
              <a:t>Joshua Appointed to Replace Moses</a:t>
            </a:r>
          </a:p>
        </p:txBody>
      </p:sp>
      <p:sp>
        <p:nvSpPr>
          <p:cNvPr id="19472" name="Freeform 2060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2061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2062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2063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67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065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Freeform 5"/>
          <p:cNvSpPr/>
          <p:nvPr/>
        </p:nvSpPr>
        <p:spPr>
          <a:xfrm>
            <a:off x="4235116" y="5438274"/>
            <a:ext cx="804397" cy="983170"/>
          </a:xfrm>
          <a:custGeom>
            <a:avLst/>
            <a:gdLst>
              <a:gd name="connsiteX0" fmla="*/ 0 w 804397"/>
              <a:gd name="connsiteY0" fmla="*/ 0 h 983170"/>
              <a:gd name="connsiteX1" fmla="*/ 6875 w 804397"/>
              <a:gd name="connsiteY1" fmla="*/ 171879 h 983170"/>
              <a:gd name="connsiteX2" fmla="*/ 13750 w 804397"/>
              <a:gd name="connsiteY2" fmla="*/ 192505 h 983170"/>
              <a:gd name="connsiteX3" fmla="*/ 20625 w 804397"/>
              <a:gd name="connsiteY3" fmla="*/ 220006 h 983170"/>
              <a:gd name="connsiteX4" fmla="*/ 34376 w 804397"/>
              <a:gd name="connsiteY4" fmla="*/ 261257 h 983170"/>
              <a:gd name="connsiteX5" fmla="*/ 41251 w 804397"/>
              <a:gd name="connsiteY5" fmla="*/ 281882 h 983170"/>
              <a:gd name="connsiteX6" fmla="*/ 68752 w 804397"/>
              <a:gd name="connsiteY6" fmla="*/ 309383 h 983170"/>
              <a:gd name="connsiteX7" fmla="*/ 75627 w 804397"/>
              <a:gd name="connsiteY7" fmla="*/ 330009 h 983170"/>
              <a:gd name="connsiteX8" fmla="*/ 96252 w 804397"/>
              <a:gd name="connsiteY8" fmla="*/ 350634 h 983170"/>
              <a:gd name="connsiteX9" fmla="*/ 116878 w 804397"/>
              <a:gd name="connsiteY9" fmla="*/ 405636 h 983170"/>
              <a:gd name="connsiteX10" fmla="*/ 144379 w 804397"/>
              <a:gd name="connsiteY10" fmla="*/ 446887 h 983170"/>
              <a:gd name="connsiteX11" fmla="*/ 151254 w 804397"/>
              <a:gd name="connsiteY11" fmla="*/ 467512 h 983170"/>
              <a:gd name="connsiteX12" fmla="*/ 192505 w 804397"/>
              <a:gd name="connsiteY12" fmla="*/ 495013 h 983170"/>
              <a:gd name="connsiteX13" fmla="*/ 206255 w 804397"/>
              <a:gd name="connsiteY13" fmla="*/ 508764 h 983170"/>
              <a:gd name="connsiteX14" fmla="*/ 226881 w 804397"/>
              <a:gd name="connsiteY14" fmla="*/ 515639 h 983170"/>
              <a:gd name="connsiteX15" fmla="*/ 247507 w 804397"/>
              <a:gd name="connsiteY15" fmla="*/ 529389 h 983170"/>
              <a:gd name="connsiteX16" fmla="*/ 371260 w 804397"/>
              <a:gd name="connsiteY16" fmla="*/ 536264 h 983170"/>
              <a:gd name="connsiteX17" fmla="*/ 426261 w 804397"/>
              <a:gd name="connsiteY17" fmla="*/ 543140 h 983170"/>
              <a:gd name="connsiteX18" fmla="*/ 440012 w 804397"/>
              <a:gd name="connsiteY18" fmla="*/ 556890 h 983170"/>
              <a:gd name="connsiteX19" fmla="*/ 467513 w 804397"/>
              <a:gd name="connsiteY19" fmla="*/ 563765 h 983170"/>
              <a:gd name="connsiteX20" fmla="*/ 543140 w 804397"/>
              <a:gd name="connsiteY20" fmla="*/ 605016 h 983170"/>
              <a:gd name="connsiteX21" fmla="*/ 577516 w 804397"/>
              <a:gd name="connsiteY21" fmla="*/ 639392 h 983170"/>
              <a:gd name="connsiteX22" fmla="*/ 591266 w 804397"/>
              <a:gd name="connsiteY22" fmla="*/ 653143 h 983170"/>
              <a:gd name="connsiteX23" fmla="*/ 611892 w 804397"/>
              <a:gd name="connsiteY23" fmla="*/ 660018 h 983170"/>
              <a:gd name="connsiteX24" fmla="*/ 618767 w 804397"/>
              <a:gd name="connsiteY24" fmla="*/ 825022 h 983170"/>
              <a:gd name="connsiteX25" fmla="*/ 660018 w 804397"/>
              <a:gd name="connsiteY25" fmla="*/ 831897 h 983170"/>
              <a:gd name="connsiteX26" fmla="*/ 673768 w 804397"/>
              <a:gd name="connsiteY26" fmla="*/ 852523 h 983170"/>
              <a:gd name="connsiteX27" fmla="*/ 687519 w 804397"/>
              <a:gd name="connsiteY27" fmla="*/ 907524 h 983170"/>
              <a:gd name="connsiteX28" fmla="*/ 701269 w 804397"/>
              <a:gd name="connsiteY28" fmla="*/ 928150 h 983170"/>
              <a:gd name="connsiteX29" fmla="*/ 756270 w 804397"/>
              <a:gd name="connsiteY29" fmla="*/ 935025 h 983170"/>
              <a:gd name="connsiteX30" fmla="*/ 776896 w 804397"/>
              <a:gd name="connsiteY30" fmla="*/ 976276 h 983170"/>
              <a:gd name="connsiteX31" fmla="*/ 804397 w 804397"/>
              <a:gd name="connsiteY31" fmla="*/ 983152 h 983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4397" h="983170">
                <a:moveTo>
                  <a:pt x="0" y="0"/>
                </a:moveTo>
                <a:cubicBezTo>
                  <a:pt x="2292" y="57293"/>
                  <a:pt x="2790" y="114686"/>
                  <a:pt x="6875" y="171879"/>
                </a:cubicBezTo>
                <a:cubicBezTo>
                  <a:pt x="7391" y="179108"/>
                  <a:pt x="11759" y="185537"/>
                  <a:pt x="13750" y="192505"/>
                </a:cubicBezTo>
                <a:cubicBezTo>
                  <a:pt x="16346" y="201591"/>
                  <a:pt x="17910" y="210955"/>
                  <a:pt x="20625" y="220006"/>
                </a:cubicBezTo>
                <a:cubicBezTo>
                  <a:pt x="24790" y="233889"/>
                  <a:pt x="29792" y="247507"/>
                  <a:pt x="34376" y="261257"/>
                </a:cubicBezTo>
                <a:cubicBezTo>
                  <a:pt x="36668" y="268132"/>
                  <a:pt x="36127" y="276758"/>
                  <a:pt x="41251" y="281882"/>
                </a:cubicBezTo>
                <a:lnTo>
                  <a:pt x="68752" y="309383"/>
                </a:lnTo>
                <a:cubicBezTo>
                  <a:pt x="71044" y="316258"/>
                  <a:pt x="71607" y="323979"/>
                  <a:pt x="75627" y="330009"/>
                </a:cubicBezTo>
                <a:cubicBezTo>
                  <a:pt x="81020" y="338099"/>
                  <a:pt x="92303" y="341749"/>
                  <a:pt x="96252" y="350634"/>
                </a:cubicBezTo>
                <a:cubicBezTo>
                  <a:pt x="128017" y="422104"/>
                  <a:pt x="82194" y="370949"/>
                  <a:pt x="116878" y="405636"/>
                </a:cubicBezTo>
                <a:cubicBezTo>
                  <a:pt x="133225" y="454677"/>
                  <a:pt x="110046" y="395388"/>
                  <a:pt x="144379" y="446887"/>
                </a:cubicBezTo>
                <a:cubicBezTo>
                  <a:pt x="148399" y="452917"/>
                  <a:pt x="146130" y="462388"/>
                  <a:pt x="151254" y="467512"/>
                </a:cubicBezTo>
                <a:cubicBezTo>
                  <a:pt x="162940" y="479198"/>
                  <a:pt x="180820" y="483327"/>
                  <a:pt x="192505" y="495013"/>
                </a:cubicBezTo>
                <a:cubicBezTo>
                  <a:pt x="197088" y="499597"/>
                  <a:pt x="200697" y="505429"/>
                  <a:pt x="206255" y="508764"/>
                </a:cubicBezTo>
                <a:cubicBezTo>
                  <a:pt x="212469" y="512493"/>
                  <a:pt x="220399" y="512398"/>
                  <a:pt x="226881" y="515639"/>
                </a:cubicBezTo>
                <a:cubicBezTo>
                  <a:pt x="234272" y="519334"/>
                  <a:pt x="239327" y="528220"/>
                  <a:pt x="247507" y="529389"/>
                </a:cubicBezTo>
                <a:cubicBezTo>
                  <a:pt x="288406" y="535232"/>
                  <a:pt x="330009" y="533972"/>
                  <a:pt x="371260" y="536264"/>
                </a:cubicBezTo>
                <a:cubicBezTo>
                  <a:pt x="389594" y="538556"/>
                  <a:pt x="408564" y="537831"/>
                  <a:pt x="426261" y="543140"/>
                </a:cubicBezTo>
                <a:cubicBezTo>
                  <a:pt x="432470" y="545003"/>
                  <a:pt x="434214" y="553991"/>
                  <a:pt x="440012" y="556890"/>
                </a:cubicBezTo>
                <a:cubicBezTo>
                  <a:pt x="448464" y="561116"/>
                  <a:pt x="458549" y="560777"/>
                  <a:pt x="467513" y="563765"/>
                </a:cubicBezTo>
                <a:cubicBezTo>
                  <a:pt x="493025" y="572269"/>
                  <a:pt x="524037" y="585913"/>
                  <a:pt x="543140" y="605016"/>
                </a:cubicBezTo>
                <a:lnTo>
                  <a:pt x="577516" y="639392"/>
                </a:lnTo>
                <a:cubicBezTo>
                  <a:pt x="582099" y="643976"/>
                  <a:pt x="585117" y="651093"/>
                  <a:pt x="591266" y="653143"/>
                </a:cubicBezTo>
                <a:lnTo>
                  <a:pt x="611892" y="660018"/>
                </a:lnTo>
                <a:cubicBezTo>
                  <a:pt x="614184" y="715019"/>
                  <a:pt x="603924" y="772012"/>
                  <a:pt x="618767" y="825022"/>
                </a:cubicBezTo>
                <a:cubicBezTo>
                  <a:pt x="622526" y="838446"/>
                  <a:pt x="647550" y="825663"/>
                  <a:pt x="660018" y="831897"/>
                </a:cubicBezTo>
                <a:cubicBezTo>
                  <a:pt x="667409" y="835592"/>
                  <a:pt x="670073" y="845132"/>
                  <a:pt x="673768" y="852523"/>
                </a:cubicBezTo>
                <a:cubicBezTo>
                  <a:pt x="686489" y="877966"/>
                  <a:pt x="675753" y="876150"/>
                  <a:pt x="687519" y="907524"/>
                </a:cubicBezTo>
                <a:cubicBezTo>
                  <a:pt x="690420" y="915261"/>
                  <a:pt x="693597" y="925081"/>
                  <a:pt x="701269" y="928150"/>
                </a:cubicBezTo>
                <a:cubicBezTo>
                  <a:pt x="718424" y="935012"/>
                  <a:pt x="737936" y="932733"/>
                  <a:pt x="756270" y="935025"/>
                </a:cubicBezTo>
                <a:cubicBezTo>
                  <a:pt x="760799" y="948611"/>
                  <a:pt x="764781" y="966584"/>
                  <a:pt x="776896" y="976276"/>
                </a:cubicBezTo>
                <a:cubicBezTo>
                  <a:pt x="786397" y="983877"/>
                  <a:pt x="794480" y="983152"/>
                  <a:pt x="804397" y="983152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006128" y="6344593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147864" y="4869589"/>
            <a:ext cx="10562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Kadesh-</a:t>
            </a:r>
            <a:r>
              <a:rPr lang="en-US" sz="1100" b="1" dirty="0" err="1" smtClean="0"/>
              <a:t>Barnea</a:t>
            </a:r>
            <a:endParaRPr lang="en-US" sz="1100" b="1" dirty="0"/>
          </a:p>
        </p:txBody>
      </p:sp>
      <p:sp>
        <p:nvSpPr>
          <p:cNvPr id="3" name="Oval 2"/>
          <p:cNvSpPr/>
          <p:nvPr/>
        </p:nvSpPr>
        <p:spPr>
          <a:xfrm rot="5100000">
            <a:off x="5156913" y="4971509"/>
            <a:ext cx="64351" cy="5745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>
            <a:off x="5534751" y="4456972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29199" y="628873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Sinai</a:t>
            </a:r>
            <a:endParaRPr lang="en-US" sz="1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571565" y="442408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Nebo</a:t>
            </a:r>
            <a:endParaRPr lang="en-US" sz="1000" b="1" dirty="0"/>
          </a:p>
        </p:txBody>
      </p:sp>
      <p:sp>
        <p:nvSpPr>
          <p:cNvPr id="9" name="Freeform 8"/>
          <p:cNvSpPr/>
          <p:nvPr/>
        </p:nvSpPr>
        <p:spPr>
          <a:xfrm>
            <a:off x="5229726" y="4636168"/>
            <a:ext cx="465221" cy="1235365"/>
          </a:xfrm>
          <a:custGeom>
            <a:avLst/>
            <a:gdLst>
              <a:gd name="connsiteX0" fmla="*/ 0 w 465221"/>
              <a:gd name="connsiteY0" fmla="*/ 417095 h 1235365"/>
              <a:gd name="connsiteX1" fmla="*/ 16042 w 465221"/>
              <a:gd name="connsiteY1" fmla="*/ 475916 h 1235365"/>
              <a:gd name="connsiteX2" fmla="*/ 37432 w 465221"/>
              <a:gd name="connsiteY2" fmla="*/ 508000 h 1235365"/>
              <a:gd name="connsiteX3" fmla="*/ 58821 w 465221"/>
              <a:gd name="connsiteY3" fmla="*/ 540085 h 1235365"/>
              <a:gd name="connsiteX4" fmla="*/ 69516 w 465221"/>
              <a:gd name="connsiteY4" fmla="*/ 572169 h 1235365"/>
              <a:gd name="connsiteX5" fmla="*/ 74863 w 465221"/>
              <a:gd name="connsiteY5" fmla="*/ 588211 h 1235365"/>
              <a:gd name="connsiteX6" fmla="*/ 80211 w 465221"/>
              <a:gd name="connsiteY6" fmla="*/ 721895 h 1235365"/>
              <a:gd name="connsiteX7" fmla="*/ 90906 w 465221"/>
              <a:gd name="connsiteY7" fmla="*/ 737937 h 1235365"/>
              <a:gd name="connsiteX8" fmla="*/ 96253 w 465221"/>
              <a:gd name="connsiteY8" fmla="*/ 775369 h 1235365"/>
              <a:gd name="connsiteX9" fmla="*/ 112295 w 465221"/>
              <a:gd name="connsiteY9" fmla="*/ 818148 h 1235365"/>
              <a:gd name="connsiteX10" fmla="*/ 128337 w 465221"/>
              <a:gd name="connsiteY10" fmla="*/ 839537 h 1235365"/>
              <a:gd name="connsiteX11" fmla="*/ 149727 w 465221"/>
              <a:gd name="connsiteY11" fmla="*/ 893011 h 1235365"/>
              <a:gd name="connsiteX12" fmla="*/ 155074 w 465221"/>
              <a:gd name="connsiteY12" fmla="*/ 909053 h 1235365"/>
              <a:gd name="connsiteX13" fmla="*/ 171116 w 465221"/>
              <a:gd name="connsiteY13" fmla="*/ 946485 h 1235365"/>
              <a:gd name="connsiteX14" fmla="*/ 181811 w 465221"/>
              <a:gd name="connsiteY14" fmla="*/ 1026695 h 1235365"/>
              <a:gd name="connsiteX15" fmla="*/ 192506 w 465221"/>
              <a:gd name="connsiteY15" fmla="*/ 1064127 h 1235365"/>
              <a:gd name="connsiteX16" fmla="*/ 203200 w 465221"/>
              <a:gd name="connsiteY16" fmla="*/ 1080169 h 1235365"/>
              <a:gd name="connsiteX17" fmla="*/ 213895 w 465221"/>
              <a:gd name="connsiteY17" fmla="*/ 1122948 h 1235365"/>
              <a:gd name="connsiteX18" fmla="*/ 224590 w 465221"/>
              <a:gd name="connsiteY18" fmla="*/ 1160379 h 1235365"/>
              <a:gd name="connsiteX19" fmla="*/ 251327 w 465221"/>
              <a:gd name="connsiteY19" fmla="*/ 1192464 h 1235365"/>
              <a:gd name="connsiteX20" fmla="*/ 278063 w 465221"/>
              <a:gd name="connsiteY20" fmla="*/ 1213853 h 1235365"/>
              <a:gd name="connsiteX21" fmla="*/ 342232 w 465221"/>
              <a:gd name="connsiteY21" fmla="*/ 1229895 h 1235365"/>
              <a:gd name="connsiteX22" fmla="*/ 347579 w 465221"/>
              <a:gd name="connsiteY22" fmla="*/ 1197811 h 1235365"/>
              <a:gd name="connsiteX23" fmla="*/ 352927 w 465221"/>
              <a:gd name="connsiteY23" fmla="*/ 1144337 h 1235365"/>
              <a:gd name="connsiteX24" fmla="*/ 363621 w 465221"/>
              <a:gd name="connsiteY24" fmla="*/ 1112253 h 1235365"/>
              <a:gd name="connsiteX25" fmla="*/ 374316 w 465221"/>
              <a:gd name="connsiteY25" fmla="*/ 1069474 h 1235365"/>
              <a:gd name="connsiteX26" fmla="*/ 390358 w 465221"/>
              <a:gd name="connsiteY26" fmla="*/ 1021348 h 1235365"/>
              <a:gd name="connsiteX27" fmla="*/ 395706 w 465221"/>
              <a:gd name="connsiteY27" fmla="*/ 1005306 h 1235365"/>
              <a:gd name="connsiteX28" fmla="*/ 411748 w 465221"/>
              <a:gd name="connsiteY28" fmla="*/ 994611 h 1235365"/>
              <a:gd name="connsiteX29" fmla="*/ 427790 w 465221"/>
              <a:gd name="connsiteY29" fmla="*/ 978569 h 1235365"/>
              <a:gd name="connsiteX30" fmla="*/ 422442 w 465221"/>
              <a:gd name="connsiteY30" fmla="*/ 871621 h 1235365"/>
              <a:gd name="connsiteX31" fmla="*/ 401053 w 465221"/>
              <a:gd name="connsiteY31" fmla="*/ 839537 h 1235365"/>
              <a:gd name="connsiteX32" fmla="*/ 401053 w 465221"/>
              <a:gd name="connsiteY32" fmla="*/ 716548 h 1235365"/>
              <a:gd name="connsiteX33" fmla="*/ 417095 w 465221"/>
              <a:gd name="connsiteY33" fmla="*/ 705853 h 1235365"/>
              <a:gd name="connsiteX34" fmla="*/ 438485 w 465221"/>
              <a:gd name="connsiteY34" fmla="*/ 673769 h 1235365"/>
              <a:gd name="connsiteX35" fmla="*/ 454527 w 465221"/>
              <a:gd name="connsiteY35" fmla="*/ 641685 h 1235365"/>
              <a:gd name="connsiteX36" fmla="*/ 449179 w 465221"/>
              <a:gd name="connsiteY36" fmla="*/ 251327 h 1235365"/>
              <a:gd name="connsiteX37" fmla="*/ 454527 w 465221"/>
              <a:gd name="connsiteY37" fmla="*/ 229937 h 1235365"/>
              <a:gd name="connsiteX38" fmla="*/ 465221 w 465221"/>
              <a:gd name="connsiteY38" fmla="*/ 197853 h 1235365"/>
              <a:gd name="connsiteX39" fmla="*/ 465221 w 465221"/>
              <a:gd name="connsiteY39" fmla="*/ 0 h 123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65221" h="1235365">
                <a:moveTo>
                  <a:pt x="0" y="417095"/>
                </a:moveTo>
                <a:cubicBezTo>
                  <a:pt x="2869" y="431441"/>
                  <a:pt x="8291" y="464289"/>
                  <a:pt x="16042" y="475916"/>
                </a:cubicBezTo>
                <a:lnTo>
                  <a:pt x="37432" y="508000"/>
                </a:lnTo>
                <a:cubicBezTo>
                  <a:pt x="55119" y="561068"/>
                  <a:pt x="25446" y="480011"/>
                  <a:pt x="58821" y="540085"/>
                </a:cubicBezTo>
                <a:cubicBezTo>
                  <a:pt x="64296" y="549940"/>
                  <a:pt x="65951" y="561474"/>
                  <a:pt x="69516" y="572169"/>
                </a:cubicBezTo>
                <a:lnTo>
                  <a:pt x="74863" y="588211"/>
                </a:lnTo>
                <a:cubicBezTo>
                  <a:pt x="76646" y="632772"/>
                  <a:pt x="75460" y="677552"/>
                  <a:pt x="80211" y="721895"/>
                </a:cubicBezTo>
                <a:cubicBezTo>
                  <a:pt x="80896" y="728285"/>
                  <a:pt x="89059" y="731781"/>
                  <a:pt x="90906" y="737937"/>
                </a:cubicBezTo>
                <a:cubicBezTo>
                  <a:pt x="94528" y="750009"/>
                  <a:pt x="93781" y="763010"/>
                  <a:pt x="96253" y="775369"/>
                </a:cubicBezTo>
                <a:cubicBezTo>
                  <a:pt x="97754" y="782875"/>
                  <a:pt x="111225" y="816222"/>
                  <a:pt x="112295" y="818148"/>
                </a:cubicBezTo>
                <a:cubicBezTo>
                  <a:pt x="116623" y="825939"/>
                  <a:pt x="122990" y="832407"/>
                  <a:pt x="128337" y="839537"/>
                </a:cubicBezTo>
                <a:cubicBezTo>
                  <a:pt x="152684" y="912575"/>
                  <a:pt x="126120" y="837926"/>
                  <a:pt x="149727" y="893011"/>
                </a:cubicBezTo>
                <a:cubicBezTo>
                  <a:pt x="151947" y="898192"/>
                  <a:pt x="152854" y="903872"/>
                  <a:pt x="155074" y="909053"/>
                </a:cubicBezTo>
                <a:cubicBezTo>
                  <a:pt x="174897" y="955307"/>
                  <a:pt x="158576" y="908864"/>
                  <a:pt x="171116" y="946485"/>
                </a:cubicBezTo>
                <a:cubicBezTo>
                  <a:pt x="179651" y="1048911"/>
                  <a:pt x="168961" y="981719"/>
                  <a:pt x="181811" y="1026695"/>
                </a:cubicBezTo>
                <a:cubicBezTo>
                  <a:pt x="184098" y="1034700"/>
                  <a:pt x="188229" y="1055573"/>
                  <a:pt x="192506" y="1064127"/>
                </a:cubicBezTo>
                <a:cubicBezTo>
                  <a:pt x="195380" y="1069875"/>
                  <a:pt x="199635" y="1074822"/>
                  <a:pt x="203200" y="1080169"/>
                </a:cubicBezTo>
                <a:lnTo>
                  <a:pt x="213895" y="1122948"/>
                </a:lnTo>
                <a:cubicBezTo>
                  <a:pt x="215610" y="1129807"/>
                  <a:pt x="220752" y="1152704"/>
                  <a:pt x="224590" y="1160379"/>
                </a:cubicBezTo>
                <a:cubicBezTo>
                  <a:pt x="234548" y="1180293"/>
                  <a:pt x="236545" y="1174724"/>
                  <a:pt x="251327" y="1192464"/>
                </a:cubicBezTo>
                <a:cubicBezTo>
                  <a:pt x="269931" y="1214791"/>
                  <a:pt x="251728" y="1205075"/>
                  <a:pt x="278063" y="1213853"/>
                </a:cubicBezTo>
                <a:cubicBezTo>
                  <a:pt x="319169" y="1241257"/>
                  <a:pt x="297469" y="1237356"/>
                  <a:pt x="342232" y="1229895"/>
                </a:cubicBezTo>
                <a:cubicBezTo>
                  <a:pt x="344014" y="1219200"/>
                  <a:pt x="346234" y="1208569"/>
                  <a:pt x="347579" y="1197811"/>
                </a:cubicBezTo>
                <a:cubicBezTo>
                  <a:pt x="349801" y="1180036"/>
                  <a:pt x="349626" y="1161944"/>
                  <a:pt x="352927" y="1144337"/>
                </a:cubicBezTo>
                <a:cubicBezTo>
                  <a:pt x="355004" y="1133257"/>
                  <a:pt x="360056" y="1122948"/>
                  <a:pt x="363621" y="1112253"/>
                </a:cubicBezTo>
                <a:cubicBezTo>
                  <a:pt x="368269" y="1098309"/>
                  <a:pt x="371900" y="1083973"/>
                  <a:pt x="374316" y="1069474"/>
                </a:cubicBezTo>
                <a:cubicBezTo>
                  <a:pt x="384242" y="1009913"/>
                  <a:pt x="371561" y="1058940"/>
                  <a:pt x="390358" y="1021348"/>
                </a:cubicBezTo>
                <a:cubicBezTo>
                  <a:pt x="392879" y="1016306"/>
                  <a:pt x="392185" y="1009707"/>
                  <a:pt x="395706" y="1005306"/>
                </a:cubicBezTo>
                <a:cubicBezTo>
                  <a:pt x="399721" y="1000288"/>
                  <a:pt x="406811" y="998725"/>
                  <a:pt x="411748" y="994611"/>
                </a:cubicBezTo>
                <a:cubicBezTo>
                  <a:pt x="417557" y="989770"/>
                  <a:pt x="422443" y="983916"/>
                  <a:pt x="427790" y="978569"/>
                </a:cubicBezTo>
                <a:cubicBezTo>
                  <a:pt x="426007" y="942920"/>
                  <a:pt x="429183" y="906673"/>
                  <a:pt x="422442" y="871621"/>
                </a:cubicBezTo>
                <a:cubicBezTo>
                  <a:pt x="420015" y="858999"/>
                  <a:pt x="401053" y="839537"/>
                  <a:pt x="401053" y="839537"/>
                </a:cubicBezTo>
                <a:cubicBezTo>
                  <a:pt x="385936" y="794182"/>
                  <a:pt x="385823" y="800317"/>
                  <a:pt x="401053" y="716548"/>
                </a:cubicBezTo>
                <a:cubicBezTo>
                  <a:pt x="402203" y="710225"/>
                  <a:pt x="411748" y="709418"/>
                  <a:pt x="417095" y="705853"/>
                </a:cubicBezTo>
                <a:cubicBezTo>
                  <a:pt x="426492" y="677660"/>
                  <a:pt x="416231" y="700474"/>
                  <a:pt x="438485" y="673769"/>
                </a:cubicBezTo>
                <a:cubicBezTo>
                  <a:pt x="450001" y="659950"/>
                  <a:pt x="449168" y="657760"/>
                  <a:pt x="454527" y="641685"/>
                </a:cubicBezTo>
                <a:cubicBezTo>
                  <a:pt x="439827" y="443235"/>
                  <a:pt x="439294" y="498448"/>
                  <a:pt x="449179" y="251327"/>
                </a:cubicBezTo>
                <a:cubicBezTo>
                  <a:pt x="449473" y="243983"/>
                  <a:pt x="452415" y="236977"/>
                  <a:pt x="454527" y="229937"/>
                </a:cubicBezTo>
                <a:cubicBezTo>
                  <a:pt x="457766" y="219139"/>
                  <a:pt x="465221" y="209126"/>
                  <a:pt x="465221" y="197853"/>
                </a:cubicBezTo>
                <a:lnTo>
                  <a:pt x="465221" y="0"/>
                </a:ln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35"/>
          <p:cNvSpPr/>
          <p:nvPr/>
        </p:nvSpPr>
        <p:spPr>
          <a:xfrm>
            <a:off x="5656067" y="5179186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683624" y="5114364"/>
            <a:ext cx="13043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err="1" smtClean="0"/>
              <a:t>Mt.Hor</a:t>
            </a:r>
            <a:endParaRPr lang="en-US" sz="900" b="1" dirty="0"/>
          </a:p>
        </p:txBody>
      </p:sp>
      <p:sp>
        <p:nvSpPr>
          <p:cNvPr id="38" name="Oval 37"/>
          <p:cNvSpPr/>
          <p:nvPr/>
        </p:nvSpPr>
        <p:spPr>
          <a:xfrm rot="5100000">
            <a:off x="5444535" y="4389809"/>
            <a:ext cx="64351" cy="5745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80300" y="1795463"/>
            <a:ext cx="40657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/>
              <a:t>Deut. </a:t>
            </a:r>
            <a:r>
              <a:rPr lang="en-US" b="1" dirty="0"/>
              <a:t>34:7  Moses was one hundred and twenty years old when he died. His eyes were not dim nor his natural vigor diminished. </a:t>
            </a:r>
          </a:p>
          <a:p>
            <a:pPr algn="just"/>
            <a:r>
              <a:rPr lang="en-US" b="1" dirty="0" smtClean="0"/>
              <a:t>Deut. </a:t>
            </a:r>
            <a:r>
              <a:rPr lang="en-US" b="1" dirty="0"/>
              <a:t>34:8  And the children of Israel wept for Moses in the plains of Moab thirty days. So the days of weeping and mourning for Moses ended. </a:t>
            </a:r>
          </a:p>
          <a:p>
            <a:pPr algn="just"/>
            <a:r>
              <a:rPr lang="en-US" b="1" dirty="0" smtClean="0"/>
              <a:t>Deut. </a:t>
            </a:r>
            <a:r>
              <a:rPr lang="en-US" b="1" dirty="0"/>
              <a:t>34:9  Now Joshua the son of Nun was full of the spirit of wisdom, for Moses had laid his hands on him; so the children of Israel heeded him, and did as the LORD had commanded Moses. </a:t>
            </a:r>
          </a:p>
          <a:p>
            <a:pPr algn="just"/>
            <a:r>
              <a:rPr lang="en-US" b="1" dirty="0" smtClean="0"/>
              <a:t>Deut. </a:t>
            </a:r>
            <a:r>
              <a:rPr lang="en-US" b="1" dirty="0"/>
              <a:t>34:10  But since then there has not arisen in Israel a prophet like Moses, whom the LORD knew face to </a:t>
            </a:r>
            <a:r>
              <a:rPr lang="en-US" b="1" dirty="0" smtClean="0"/>
              <a:t>face . . 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9371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218069" y="4698535"/>
            <a:ext cx="2900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</a:rPr>
              <a:t>Mt. Nebo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863777" y="933765"/>
            <a:ext cx="5622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Key Verses on Joshua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At Mt. Sinai—Exo. 17:9-14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0333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218069" y="4698535"/>
            <a:ext cx="2900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</a:rPr>
              <a:t>Mt. Nebo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863777" y="933765"/>
            <a:ext cx="56063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Key Verses on Joshua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At Mt. Sinai—Exo. 17:9-14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Ten commandments—Exo. 24:13, 32:17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7998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218069" y="4698535"/>
            <a:ext cx="2900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</a:rPr>
              <a:t>Mt. Nebo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863777" y="933765"/>
            <a:ext cx="56223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Key Verses on Joshua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At Mt. Sinai—Exo. 17:9-14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Ten commandments—Exo. 24:13, 32:17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Kadesh-</a:t>
            </a:r>
            <a:r>
              <a:rPr lang="en-US" sz="2400" b="1" dirty="0" err="1" smtClean="0"/>
              <a:t>Barnea</a:t>
            </a:r>
            <a:r>
              <a:rPr lang="en-US" sz="2400" b="1" dirty="0" smtClean="0"/>
              <a:t>—Num. 13, 14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6397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218069" y="4698535"/>
            <a:ext cx="2900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</a:rPr>
              <a:t>Mt. Nebo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863777" y="933765"/>
            <a:ext cx="562237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Key Verses on Joshua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At Mt. Sinai—Exo. 17:9-14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Ten commandments—Exo. 24:13, 32:17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Kadesh-</a:t>
            </a:r>
            <a:r>
              <a:rPr lang="en-US" sz="2400" b="1" dirty="0" err="1" smtClean="0"/>
              <a:t>Barnea</a:t>
            </a:r>
            <a:r>
              <a:rPr lang="en-US" sz="2400" b="1" dirty="0" smtClean="0"/>
              <a:t>—Num. 13, 14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Moab, song of Moses—Deut. 31:14-19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8847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42504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218069" y="4698535"/>
            <a:ext cx="2900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</a:rPr>
              <a:t>Mt. Nebo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863777" y="933765"/>
            <a:ext cx="562237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Key Verses on Joshua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At Mt. Sinai—Exo. 17:9-14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Ten commandments—Exo. 24:13, 32:17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Kadesh-</a:t>
            </a:r>
            <a:r>
              <a:rPr lang="en-US" sz="2400" b="1" dirty="0" err="1" smtClean="0"/>
              <a:t>Barnea</a:t>
            </a:r>
            <a:r>
              <a:rPr lang="en-US" sz="2400" b="1" dirty="0" smtClean="0"/>
              <a:t>—Num. 13, 14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Moab, song of Moses—Deut. 31:14-19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Moses is dead . . . Joshua 1:1-5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530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218069" y="4698535"/>
            <a:ext cx="2900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</a:rPr>
              <a:t>Mt. Nebo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40238" y="-42976"/>
            <a:ext cx="60555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Outline of Joshua by Chapters</a:t>
            </a:r>
            <a:endParaRPr lang="en-US" sz="2300" b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0883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218069" y="4698535"/>
            <a:ext cx="2900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</a:rPr>
              <a:t>Mt. Nebo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40238" y="-42976"/>
            <a:ext cx="605550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Outline of Joshua by Chapters</a:t>
            </a:r>
            <a:endParaRPr lang="en-US" sz="3600" b="1" dirty="0"/>
          </a:p>
          <a:p>
            <a:r>
              <a:rPr lang="en-US" sz="2300" b="1" dirty="0" smtClean="0"/>
              <a:t>1--Charge to Joshua, Prep. to cross Jordan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8618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Freeform 2051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94113 w 2438"/>
              <a:gd name="T37" fmla="*/ 1679575 h 2055"/>
              <a:gd name="T38" fmla="*/ 3679825 w 2438"/>
              <a:gd name="T39" fmla="*/ 1809750 h 2055"/>
              <a:gd name="T40" fmla="*/ 3609975 w 2438"/>
              <a:gd name="T41" fmla="*/ 2084387 h 2055"/>
              <a:gd name="T42" fmla="*/ 3543300 w 2438"/>
              <a:gd name="T43" fmla="*/ 2133600 h 2055"/>
              <a:gd name="T44" fmla="*/ 3513138 w 2438"/>
              <a:gd name="T45" fmla="*/ 2189162 h 2055"/>
              <a:gd name="T46" fmla="*/ 3543300 w 2438"/>
              <a:gd name="T47" fmla="*/ 2282825 h 2055"/>
              <a:gd name="T48" fmla="*/ 3452813 w 2438"/>
              <a:gd name="T49" fmla="*/ 2660650 h 2055"/>
              <a:gd name="T50" fmla="*/ 3378200 w 2438"/>
              <a:gd name="T51" fmla="*/ 2908300 h 2055"/>
              <a:gd name="T52" fmla="*/ 3279775 w 2438"/>
              <a:gd name="T53" fmla="*/ 3128962 h 2055"/>
              <a:gd name="T54" fmla="*/ 3179763 w 2438"/>
              <a:gd name="T55" fmla="*/ 3171825 h 2055"/>
              <a:gd name="T56" fmla="*/ 2479675 w 2438"/>
              <a:gd name="T57" fmla="*/ 3254375 h 2055"/>
              <a:gd name="T58" fmla="*/ 2200275 w 2438"/>
              <a:gd name="T59" fmla="*/ 3205162 h 2055"/>
              <a:gd name="T60" fmla="*/ 1738313 w 2438"/>
              <a:gd name="T61" fmla="*/ 3171825 h 2055"/>
              <a:gd name="T62" fmla="*/ 1252538 w 2438"/>
              <a:gd name="T63" fmla="*/ 3148012 h 2055"/>
              <a:gd name="T64" fmla="*/ 1104900 w 2438"/>
              <a:gd name="T65" fmla="*/ 3114675 h 2055"/>
              <a:gd name="T66" fmla="*/ 939800 w 2438"/>
              <a:gd name="T67" fmla="*/ 3024187 h 2055"/>
              <a:gd name="T68" fmla="*/ 725488 w 2438"/>
              <a:gd name="T69" fmla="*/ 2924175 h 2055"/>
              <a:gd name="T70" fmla="*/ 577850 w 2438"/>
              <a:gd name="T71" fmla="*/ 2892425 h 2055"/>
              <a:gd name="T72" fmla="*/ 131763 w 2438"/>
              <a:gd name="T73" fmla="*/ 2792412 h 20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7" y="1058"/>
                  <a:pt x="2327" y="1058"/>
                </a:cubicBezTo>
                <a:cubicBezTo>
                  <a:pt x="2324" y="1074"/>
                  <a:pt x="2326" y="1090"/>
                  <a:pt x="2325" y="1104"/>
                </a:cubicBezTo>
                <a:cubicBezTo>
                  <a:pt x="2324" y="1118"/>
                  <a:pt x="2321" y="1127"/>
                  <a:pt x="2318" y="1140"/>
                </a:cubicBezTo>
                <a:cubicBezTo>
                  <a:pt x="2315" y="1153"/>
                  <a:pt x="2311" y="1154"/>
                  <a:pt x="2304" y="1183"/>
                </a:cubicBezTo>
                <a:cubicBezTo>
                  <a:pt x="2296" y="1224"/>
                  <a:pt x="2284" y="1289"/>
                  <a:pt x="2274" y="1313"/>
                </a:cubicBezTo>
                <a:cubicBezTo>
                  <a:pt x="2264" y="1337"/>
                  <a:pt x="2249" y="1324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13" y="1379"/>
                  <a:pt x="2213" y="1379"/>
                </a:cubicBezTo>
                <a:cubicBezTo>
                  <a:pt x="2213" y="1389"/>
                  <a:pt x="2219" y="1399"/>
                  <a:pt x="2222" y="1409"/>
                </a:cubicBezTo>
                <a:cubicBezTo>
                  <a:pt x="2225" y="1419"/>
                  <a:pt x="2231" y="1424"/>
                  <a:pt x="2232" y="1438"/>
                </a:cubicBezTo>
                <a:cubicBezTo>
                  <a:pt x="2235" y="1456"/>
                  <a:pt x="2238" y="1451"/>
                  <a:pt x="2229" y="1491"/>
                </a:cubicBezTo>
                <a:cubicBezTo>
                  <a:pt x="2220" y="1531"/>
                  <a:pt x="2188" y="1630"/>
                  <a:pt x="2175" y="1676"/>
                </a:cubicBezTo>
                <a:cubicBezTo>
                  <a:pt x="2165" y="1705"/>
                  <a:pt x="2159" y="1737"/>
                  <a:pt x="2148" y="1766"/>
                </a:cubicBezTo>
                <a:cubicBezTo>
                  <a:pt x="2142" y="1813"/>
                  <a:pt x="2142" y="1789"/>
                  <a:pt x="2128" y="1832"/>
                </a:cubicBezTo>
                <a:cubicBezTo>
                  <a:pt x="2121" y="1854"/>
                  <a:pt x="2105" y="1871"/>
                  <a:pt x="2097" y="1892"/>
                </a:cubicBezTo>
                <a:cubicBezTo>
                  <a:pt x="2087" y="1918"/>
                  <a:pt x="2087" y="1952"/>
                  <a:pt x="2066" y="1971"/>
                </a:cubicBezTo>
                <a:cubicBezTo>
                  <a:pt x="2058" y="1995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2052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2053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2054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Freeform 2055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2056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2057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2058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Freeform 2059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2064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2066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2071"/>
          <p:cNvSpPr txBox="1">
            <a:spLocks noChangeArrowheads="1"/>
          </p:cNvSpPr>
          <p:nvPr/>
        </p:nvSpPr>
        <p:spPr bwMode="auto">
          <a:xfrm>
            <a:off x="1752600" y="906365"/>
            <a:ext cx="876300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dirty="0" smtClean="0"/>
              <a:t>(</a:t>
            </a:r>
            <a:r>
              <a:rPr lang="en-US" altLang="en-US" dirty="0" err="1" smtClean="0"/>
              <a:t>Jacobites</a:t>
            </a:r>
            <a:r>
              <a:rPr lang="en-US" altLang="en-US" dirty="0" smtClean="0"/>
              <a:t>) Israelites Exit Egypt to Mt Sinai</a:t>
            </a:r>
            <a:endParaRPr lang="en-US" altLang="en-US" sz="2800" dirty="0" smtClean="0"/>
          </a:p>
          <a:p>
            <a:pPr eaLnBrk="1" hangingPunct="1">
              <a:spcBef>
                <a:spcPct val="25000"/>
              </a:spcBef>
            </a:pPr>
            <a:r>
              <a:rPr lang="en-US" altLang="en-US" sz="2400" i="1" dirty="0"/>
              <a:t> </a:t>
            </a:r>
            <a:r>
              <a:rPr lang="en-US" altLang="en-US" sz="2400" i="1" dirty="0" smtClean="0"/>
              <a:t>                                    430 Years after Move to Egypt</a:t>
            </a:r>
            <a:endParaRPr lang="en-US" altLang="en-US" sz="2400" i="1" dirty="0"/>
          </a:p>
        </p:txBody>
      </p:sp>
      <p:sp>
        <p:nvSpPr>
          <p:cNvPr id="19472" name="Freeform 2060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2061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2062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2063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67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065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Freeform 5"/>
          <p:cNvSpPr/>
          <p:nvPr/>
        </p:nvSpPr>
        <p:spPr>
          <a:xfrm>
            <a:off x="4235116" y="5438274"/>
            <a:ext cx="804397" cy="983170"/>
          </a:xfrm>
          <a:custGeom>
            <a:avLst/>
            <a:gdLst>
              <a:gd name="connsiteX0" fmla="*/ 0 w 804397"/>
              <a:gd name="connsiteY0" fmla="*/ 0 h 983170"/>
              <a:gd name="connsiteX1" fmla="*/ 6875 w 804397"/>
              <a:gd name="connsiteY1" fmla="*/ 171879 h 983170"/>
              <a:gd name="connsiteX2" fmla="*/ 13750 w 804397"/>
              <a:gd name="connsiteY2" fmla="*/ 192505 h 983170"/>
              <a:gd name="connsiteX3" fmla="*/ 20625 w 804397"/>
              <a:gd name="connsiteY3" fmla="*/ 220006 h 983170"/>
              <a:gd name="connsiteX4" fmla="*/ 34376 w 804397"/>
              <a:gd name="connsiteY4" fmla="*/ 261257 h 983170"/>
              <a:gd name="connsiteX5" fmla="*/ 41251 w 804397"/>
              <a:gd name="connsiteY5" fmla="*/ 281882 h 983170"/>
              <a:gd name="connsiteX6" fmla="*/ 68752 w 804397"/>
              <a:gd name="connsiteY6" fmla="*/ 309383 h 983170"/>
              <a:gd name="connsiteX7" fmla="*/ 75627 w 804397"/>
              <a:gd name="connsiteY7" fmla="*/ 330009 h 983170"/>
              <a:gd name="connsiteX8" fmla="*/ 96252 w 804397"/>
              <a:gd name="connsiteY8" fmla="*/ 350634 h 983170"/>
              <a:gd name="connsiteX9" fmla="*/ 116878 w 804397"/>
              <a:gd name="connsiteY9" fmla="*/ 405636 h 983170"/>
              <a:gd name="connsiteX10" fmla="*/ 144379 w 804397"/>
              <a:gd name="connsiteY10" fmla="*/ 446887 h 983170"/>
              <a:gd name="connsiteX11" fmla="*/ 151254 w 804397"/>
              <a:gd name="connsiteY11" fmla="*/ 467512 h 983170"/>
              <a:gd name="connsiteX12" fmla="*/ 192505 w 804397"/>
              <a:gd name="connsiteY12" fmla="*/ 495013 h 983170"/>
              <a:gd name="connsiteX13" fmla="*/ 206255 w 804397"/>
              <a:gd name="connsiteY13" fmla="*/ 508764 h 983170"/>
              <a:gd name="connsiteX14" fmla="*/ 226881 w 804397"/>
              <a:gd name="connsiteY14" fmla="*/ 515639 h 983170"/>
              <a:gd name="connsiteX15" fmla="*/ 247507 w 804397"/>
              <a:gd name="connsiteY15" fmla="*/ 529389 h 983170"/>
              <a:gd name="connsiteX16" fmla="*/ 371260 w 804397"/>
              <a:gd name="connsiteY16" fmla="*/ 536264 h 983170"/>
              <a:gd name="connsiteX17" fmla="*/ 426261 w 804397"/>
              <a:gd name="connsiteY17" fmla="*/ 543140 h 983170"/>
              <a:gd name="connsiteX18" fmla="*/ 440012 w 804397"/>
              <a:gd name="connsiteY18" fmla="*/ 556890 h 983170"/>
              <a:gd name="connsiteX19" fmla="*/ 467513 w 804397"/>
              <a:gd name="connsiteY19" fmla="*/ 563765 h 983170"/>
              <a:gd name="connsiteX20" fmla="*/ 543140 w 804397"/>
              <a:gd name="connsiteY20" fmla="*/ 605016 h 983170"/>
              <a:gd name="connsiteX21" fmla="*/ 577516 w 804397"/>
              <a:gd name="connsiteY21" fmla="*/ 639392 h 983170"/>
              <a:gd name="connsiteX22" fmla="*/ 591266 w 804397"/>
              <a:gd name="connsiteY22" fmla="*/ 653143 h 983170"/>
              <a:gd name="connsiteX23" fmla="*/ 611892 w 804397"/>
              <a:gd name="connsiteY23" fmla="*/ 660018 h 983170"/>
              <a:gd name="connsiteX24" fmla="*/ 618767 w 804397"/>
              <a:gd name="connsiteY24" fmla="*/ 825022 h 983170"/>
              <a:gd name="connsiteX25" fmla="*/ 660018 w 804397"/>
              <a:gd name="connsiteY25" fmla="*/ 831897 h 983170"/>
              <a:gd name="connsiteX26" fmla="*/ 673768 w 804397"/>
              <a:gd name="connsiteY26" fmla="*/ 852523 h 983170"/>
              <a:gd name="connsiteX27" fmla="*/ 687519 w 804397"/>
              <a:gd name="connsiteY27" fmla="*/ 907524 h 983170"/>
              <a:gd name="connsiteX28" fmla="*/ 701269 w 804397"/>
              <a:gd name="connsiteY28" fmla="*/ 928150 h 983170"/>
              <a:gd name="connsiteX29" fmla="*/ 756270 w 804397"/>
              <a:gd name="connsiteY29" fmla="*/ 935025 h 983170"/>
              <a:gd name="connsiteX30" fmla="*/ 776896 w 804397"/>
              <a:gd name="connsiteY30" fmla="*/ 976276 h 983170"/>
              <a:gd name="connsiteX31" fmla="*/ 804397 w 804397"/>
              <a:gd name="connsiteY31" fmla="*/ 983152 h 983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4397" h="983170">
                <a:moveTo>
                  <a:pt x="0" y="0"/>
                </a:moveTo>
                <a:cubicBezTo>
                  <a:pt x="2292" y="57293"/>
                  <a:pt x="2790" y="114686"/>
                  <a:pt x="6875" y="171879"/>
                </a:cubicBezTo>
                <a:cubicBezTo>
                  <a:pt x="7391" y="179108"/>
                  <a:pt x="11759" y="185537"/>
                  <a:pt x="13750" y="192505"/>
                </a:cubicBezTo>
                <a:cubicBezTo>
                  <a:pt x="16346" y="201591"/>
                  <a:pt x="17910" y="210955"/>
                  <a:pt x="20625" y="220006"/>
                </a:cubicBezTo>
                <a:cubicBezTo>
                  <a:pt x="24790" y="233889"/>
                  <a:pt x="29792" y="247507"/>
                  <a:pt x="34376" y="261257"/>
                </a:cubicBezTo>
                <a:cubicBezTo>
                  <a:pt x="36668" y="268132"/>
                  <a:pt x="36127" y="276758"/>
                  <a:pt x="41251" y="281882"/>
                </a:cubicBezTo>
                <a:lnTo>
                  <a:pt x="68752" y="309383"/>
                </a:lnTo>
                <a:cubicBezTo>
                  <a:pt x="71044" y="316258"/>
                  <a:pt x="71607" y="323979"/>
                  <a:pt x="75627" y="330009"/>
                </a:cubicBezTo>
                <a:cubicBezTo>
                  <a:pt x="81020" y="338099"/>
                  <a:pt x="92303" y="341749"/>
                  <a:pt x="96252" y="350634"/>
                </a:cubicBezTo>
                <a:cubicBezTo>
                  <a:pt x="128017" y="422104"/>
                  <a:pt x="82194" y="370949"/>
                  <a:pt x="116878" y="405636"/>
                </a:cubicBezTo>
                <a:cubicBezTo>
                  <a:pt x="133225" y="454677"/>
                  <a:pt x="110046" y="395388"/>
                  <a:pt x="144379" y="446887"/>
                </a:cubicBezTo>
                <a:cubicBezTo>
                  <a:pt x="148399" y="452917"/>
                  <a:pt x="146130" y="462388"/>
                  <a:pt x="151254" y="467512"/>
                </a:cubicBezTo>
                <a:cubicBezTo>
                  <a:pt x="162940" y="479198"/>
                  <a:pt x="180820" y="483327"/>
                  <a:pt x="192505" y="495013"/>
                </a:cubicBezTo>
                <a:cubicBezTo>
                  <a:pt x="197088" y="499597"/>
                  <a:pt x="200697" y="505429"/>
                  <a:pt x="206255" y="508764"/>
                </a:cubicBezTo>
                <a:cubicBezTo>
                  <a:pt x="212469" y="512493"/>
                  <a:pt x="220399" y="512398"/>
                  <a:pt x="226881" y="515639"/>
                </a:cubicBezTo>
                <a:cubicBezTo>
                  <a:pt x="234272" y="519334"/>
                  <a:pt x="239327" y="528220"/>
                  <a:pt x="247507" y="529389"/>
                </a:cubicBezTo>
                <a:cubicBezTo>
                  <a:pt x="288406" y="535232"/>
                  <a:pt x="330009" y="533972"/>
                  <a:pt x="371260" y="536264"/>
                </a:cubicBezTo>
                <a:cubicBezTo>
                  <a:pt x="389594" y="538556"/>
                  <a:pt x="408564" y="537831"/>
                  <a:pt x="426261" y="543140"/>
                </a:cubicBezTo>
                <a:cubicBezTo>
                  <a:pt x="432470" y="545003"/>
                  <a:pt x="434214" y="553991"/>
                  <a:pt x="440012" y="556890"/>
                </a:cubicBezTo>
                <a:cubicBezTo>
                  <a:pt x="448464" y="561116"/>
                  <a:pt x="458549" y="560777"/>
                  <a:pt x="467513" y="563765"/>
                </a:cubicBezTo>
                <a:cubicBezTo>
                  <a:pt x="493025" y="572269"/>
                  <a:pt x="524037" y="585913"/>
                  <a:pt x="543140" y="605016"/>
                </a:cubicBezTo>
                <a:lnTo>
                  <a:pt x="577516" y="639392"/>
                </a:lnTo>
                <a:cubicBezTo>
                  <a:pt x="582099" y="643976"/>
                  <a:pt x="585117" y="651093"/>
                  <a:pt x="591266" y="653143"/>
                </a:cubicBezTo>
                <a:lnTo>
                  <a:pt x="611892" y="660018"/>
                </a:lnTo>
                <a:cubicBezTo>
                  <a:pt x="614184" y="715019"/>
                  <a:pt x="603924" y="772012"/>
                  <a:pt x="618767" y="825022"/>
                </a:cubicBezTo>
                <a:cubicBezTo>
                  <a:pt x="622526" y="838446"/>
                  <a:pt x="647550" y="825663"/>
                  <a:pt x="660018" y="831897"/>
                </a:cubicBezTo>
                <a:cubicBezTo>
                  <a:pt x="667409" y="835592"/>
                  <a:pt x="670073" y="845132"/>
                  <a:pt x="673768" y="852523"/>
                </a:cubicBezTo>
                <a:cubicBezTo>
                  <a:pt x="686489" y="877966"/>
                  <a:pt x="675753" y="876150"/>
                  <a:pt x="687519" y="907524"/>
                </a:cubicBezTo>
                <a:cubicBezTo>
                  <a:pt x="690420" y="915261"/>
                  <a:pt x="693597" y="925081"/>
                  <a:pt x="701269" y="928150"/>
                </a:cubicBezTo>
                <a:cubicBezTo>
                  <a:pt x="718424" y="935012"/>
                  <a:pt x="737936" y="932733"/>
                  <a:pt x="756270" y="935025"/>
                </a:cubicBezTo>
                <a:cubicBezTo>
                  <a:pt x="760799" y="948611"/>
                  <a:pt x="764781" y="966584"/>
                  <a:pt x="776896" y="976276"/>
                </a:cubicBezTo>
                <a:cubicBezTo>
                  <a:pt x="786397" y="983877"/>
                  <a:pt x="794480" y="983152"/>
                  <a:pt x="804397" y="983152"/>
                </a:cubicBezTo>
              </a:path>
            </a:pathLst>
          </a:cu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006128" y="6344593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029199" y="628873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Sinai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362454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218069" y="4698535"/>
            <a:ext cx="2900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</a:rPr>
              <a:t>Mt. Nebo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40238" y="-42976"/>
            <a:ext cx="605550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Outline of Joshua by Chapters</a:t>
            </a:r>
            <a:endParaRPr lang="en-US" sz="3600" b="1" dirty="0"/>
          </a:p>
          <a:p>
            <a:r>
              <a:rPr lang="en-US" sz="2300" b="1" dirty="0" smtClean="0"/>
              <a:t>1--Charge to Joshua, Prep. to cross Jordan</a:t>
            </a:r>
          </a:p>
          <a:p>
            <a:r>
              <a:rPr lang="en-US" sz="2300" b="1" dirty="0" smtClean="0"/>
              <a:t>2—Spies in Jericho, Rahab’s faith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4588024" y="4534256"/>
            <a:ext cx="228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90919" y="4673135"/>
            <a:ext cx="748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Jericho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4539080" y="4733110"/>
            <a:ext cx="158344" cy="72889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8969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315" y="144379"/>
            <a:ext cx="11879179" cy="685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3" descr="sina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260" y="111967"/>
            <a:ext cx="9751651" cy="725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284318" y="6132770"/>
            <a:ext cx="37697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Mount Sinai</a:t>
            </a:r>
          </a:p>
        </p:txBody>
      </p:sp>
    </p:spTree>
    <p:extLst>
      <p:ext uri="{BB962C8B-B14F-4D97-AF65-F5344CB8AC3E}">
        <p14:creationId xmlns:p14="http://schemas.microsoft.com/office/powerpoint/2010/main" val="109368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Freeform 2051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94113 w 2438"/>
              <a:gd name="T37" fmla="*/ 1679575 h 2055"/>
              <a:gd name="T38" fmla="*/ 3679825 w 2438"/>
              <a:gd name="T39" fmla="*/ 1809750 h 2055"/>
              <a:gd name="T40" fmla="*/ 3609975 w 2438"/>
              <a:gd name="T41" fmla="*/ 2084387 h 2055"/>
              <a:gd name="T42" fmla="*/ 3543300 w 2438"/>
              <a:gd name="T43" fmla="*/ 2133600 h 2055"/>
              <a:gd name="T44" fmla="*/ 3513138 w 2438"/>
              <a:gd name="T45" fmla="*/ 2189162 h 2055"/>
              <a:gd name="T46" fmla="*/ 3543300 w 2438"/>
              <a:gd name="T47" fmla="*/ 2282825 h 2055"/>
              <a:gd name="T48" fmla="*/ 3452813 w 2438"/>
              <a:gd name="T49" fmla="*/ 2660650 h 2055"/>
              <a:gd name="T50" fmla="*/ 3378200 w 2438"/>
              <a:gd name="T51" fmla="*/ 2908300 h 2055"/>
              <a:gd name="T52" fmla="*/ 3279775 w 2438"/>
              <a:gd name="T53" fmla="*/ 3128962 h 2055"/>
              <a:gd name="T54" fmla="*/ 3179763 w 2438"/>
              <a:gd name="T55" fmla="*/ 3171825 h 2055"/>
              <a:gd name="T56" fmla="*/ 2479675 w 2438"/>
              <a:gd name="T57" fmla="*/ 3254375 h 2055"/>
              <a:gd name="T58" fmla="*/ 2200275 w 2438"/>
              <a:gd name="T59" fmla="*/ 3205162 h 2055"/>
              <a:gd name="T60" fmla="*/ 1738313 w 2438"/>
              <a:gd name="T61" fmla="*/ 3171825 h 2055"/>
              <a:gd name="T62" fmla="*/ 1252538 w 2438"/>
              <a:gd name="T63" fmla="*/ 3148012 h 2055"/>
              <a:gd name="T64" fmla="*/ 1104900 w 2438"/>
              <a:gd name="T65" fmla="*/ 3114675 h 2055"/>
              <a:gd name="T66" fmla="*/ 939800 w 2438"/>
              <a:gd name="T67" fmla="*/ 3024187 h 2055"/>
              <a:gd name="T68" fmla="*/ 725488 w 2438"/>
              <a:gd name="T69" fmla="*/ 2924175 h 2055"/>
              <a:gd name="T70" fmla="*/ 577850 w 2438"/>
              <a:gd name="T71" fmla="*/ 2892425 h 2055"/>
              <a:gd name="T72" fmla="*/ 131763 w 2438"/>
              <a:gd name="T73" fmla="*/ 2792412 h 20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7" y="1058"/>
                  <a:pt x="2327" y="1058"/>
                </a:cubicBezTo>
                <a:cubicBezTo>
                  <a:pt x="2324" y="1074"/>
                  <a:pt x="2326" y="1090"/>
                  <a:pt x="2325" y="1104"/>
                </a:cubicBezTo>
                <a:cubicBezTo>
                  <a:pt x="2324" y="1118"/>
                  <a:pt x="2321" y="1127"/>
                  <a:pt x="2318" y="1140"/>
                </a:cubicBezTo>
                <a:cubicBezTo>
                  <a:pt x="2315" y="1153"/>
                  <a:pt x="2311" y="1154"/>
                  <a:pt x="2304" y="1183"/>
                </a:cubicBezTo>
                <a:cubicBezTo>
                  <a:pt x="2296" y="1224"/>
                  <a:pt x="2284" y="1289"/>
                  <a:pt x="2274" y="1313"/>
                </a:cubicBezTo>
                <a:cubicBezTo>
                  <a:pt x="2264" y="1337"/>
                  <a:pt x="2249" y="1324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13" y="1379"/>
                  <a:pt x="2213" y="1379"/>
                </a:cubicBezTo>
                <a:cubicBezTo>
                  <a:pt x="2213" y="1389"/>
                  <a:pt x="2219" y="1399"/>
                  <a:pt x="2222" y="1409"/>
                </a:cubicBezTo>
                <a:cubicBezTo>
                  <a:pt x="2225" y="1419"/>
                  <a:pt x="2231" y="1424"/>
                  <a:pt x="2232" y="1438"/>
                </a:cubicBezTo>
                <a:cubicBezTo>
                  <a:pt x="2235" y="1456"/>
                  <a:pt x="2238" y="1451"/>
                  <a:pt x="2229" y="1491"/>
                </a:cubicBezTo>
                <a:cubicBezTo>
                  <a:pt x="2220" y="1531"/>
                  <a:pt x="2188" y="1630"/>
                  <a:pt x="2175" y="1676"/>
                </a:cubicBezTo>
                <a:cubicBezTo>
                  <a:pt x="2165" y="1705"/>
                  <a:pt x="2159" y="1737"/>
                  <a:pt x="2148" y="1766"/>
                </a:cubicBezTo>
                <a:cubicBezTo>
                  <a:pt x="2142" y="1813"/>
                  <a:pt x="2142" y="1789"/>
                  <a:pt x="2128" y="1832"/>
                </a:cubicBezTo>
                <a:cubicBezTo>
                  <a:pt x="2121" y="1854"/>
                  <a:pt x="2105" y="1871"/>
                  <a:pt x="2097" y="1892"/>
                </a:cubicBezTo>
                <a:cubicBezTo>
                  <a:pt x="2087" y="1918"/>
                  <a:pt x="2087" y="1952"/>
                  <a:pt x="2066" y="1971"/>
                </a:cubicBezTo>
                <a:cubicBezTo>
                  <a:pt x="2058" y="1995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2052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2053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2054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Freeform 2055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2056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2057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2058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Freeform 2059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2064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2066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2071"/>
          <p:cNvSpPr txBox="1">
            <a:spLocks noChangeArrowheads="1"/>
          </p:cNvSpPr>
          <p:nvPr/>
        </p:nvSpPr>
        <p:spPr bwMode="auto">
          <a:xfrm>
            <a:off x="1752600" y="886045"/>
            <a:ext cx="876300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dirty="0" smtClean="0"/>
              <a:t>Israelites—From Mt. Sinai to Kadesh-</a:t>
            </a:r>
            <a:r>
              <a:rPr lang="en-US" altLang="en-US" dirty="0" err="1" smtClean="0"/>
              <a:t>Barnea</a:t>
            </a:r>
            <a:endParaRPr lang="en-US" altLang="en-US" dirty="0" smtClean="0"/>
          </a:p>
          <a:p>
            <a:pPr algn="l" eaLnBrk="1" hangingPunct="1">
              <a:spcBef>
                <a:spcPct val="25000"/>
              </a:spcBef>
            </a:pPr>
            <a:r>
              <a:rPr lang="en-US" altLang="en-US" sz="2800" i="1" dirty="0"/>
              <a:t>	</a:t>
            </a:r>
            <a:r>
              <a:rPr lang="en-US" altLang="en-US" sz="2800" i="1" dirty="0" smtClean="0"/>
              <a:t>				         </a:t>
            </a:r>
            <a:r>
              <a:rPr lang="en-US" altLang="en-US" sz="2000" i="1" dirty="0" smtClean="0"/>
              <a:t>One year at Mt. Sinai</a:t>
            </a:r>
          </a:p>
          <a:p>
            <a:pPr algn="l" eaLnBrk="1" hangingPunct="1">
              <a:spcBef>
                <a:spcPct val="25000"/>
              </a:spcBef>
            </a:pPr>
            <a:r>
              <a:rPr lang="en-US" altLang="en-US" sz="2000" i="1" dirty="0" smtClean="0"/>
              <a:t>					        11 Days to Kadesh-</a:t>
            </a:r>
            <a:r>
              <a:rPr lang="en-US" altLang="en-US" sz="2000" i="1" dirty="0" err="1" smtClean="0"/>
              <a:t>Barnea</a:t>
            </a:r>
            <a:endParaRPr lang="en-US" altLang="en-US" sz="2000" i="1" dirty="0"/>
          </a:p>
        </p:txBody>
      </p:sp>
      <p:sp>
        <p:nvSpPr>
          <p:cNvPr id="19472" name="Freeform 2060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2061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2062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2063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67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065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Freeform 5"/>
          <p:cNvSpPr/>
          <p:nvPr/>
        </p:nvSpPr>
        <p:spPr>
          <a:xfrm>
            <a:off x="4235116" y="5438274"/>
            <a:ext cx="804397" cy="983170"/>
          </a:xfrm>
          <a:custGeom>
            <a:avLst/>
            <a:gdLst>
              <a:gd name="connsiteX0" fmla="*/ 0 w 804397"/>
              <a:gd name="connsiteY0" fmla="*/ 0 h 983170"/>
              <a:gd name="connsiteX1" fmla="*/ 6875 w 804397"/>
              <a:gd name="connsiteY1" fmla="*/ 171879 h 983170"/>
              <a:gd name="connsiteX2" fmla="*/ 13750 w 804397"/>
              <a:gd name="connsiteY2" fmla="*/ 192505 h 983170"/>
              <a:gd name="connsiteX3" fmla="*/ 20625 w 804397"/>
              <a:gd name="connsiteY3" fmla="*/ 220006 h 983170"/>
              <a:gd name="connsiteX4" fmla="*/ 34376 w 804397"/>
              <a:gd name="connsiteY4" fmla="*/ 261257 h 983170"/>
              <a:gd name="connsiteX5" fmla="*/ 41251 w 804397"/>
              <a:gd name="connsiteY5" fmla="*/ 281882 h 983170"/>
              <a:gd name="connsiteX6" fmla="*/ 68752 w 804397"/>
              <a:gd name="connsiteY6" fmla="*/ 309383 h 983170"/>
              <a:gd name="connsiteX7" fmla="*/ 75627 w 804397"/>
              <a:gd name="connsiteY7" fmla="*/ 330009 h 983170"/>
              <a:gd name="connsiteX8" fmla="*/ 96252 w 804397"/>
              <a:gd name="connsiteY8" fmla="*/ 350634 h 983170"/>
              <a:gd name="connsiteX9" fmla="*/ 116878 w 804397"/>
              <a:gd name="connsiteY9" fmla="*/ 405636 h 983170"/>
              <a:gd name="connsiteX10" fmla="*/ 144379 w 804397"/>
              <a:gd name="connsiteY10" fmla="*/ 446887 h 983170"/>
              <a:gd name="connsiteX11" fmla="*/ 151254 w 804397"/>
              <a:gd name="connsiteY11" fmla="*/ 467512 h 983170"/>
              <a:gd name="connsiteX12" fmla="*/ 192505 w 804397"/>
              <a:gd name="connsiteY12" fmla="*/ 495013 h 983170"/>
              <a:gd name="connsiteX13" fmla="*/ 206255 w 804397"/>
              <a:gd name="connsiteY13" fmla="*/ 508764 h 983170"/>
              <a:gd name="connsiteX14" fmla="*/ 226881 w 804397"/>
              <a:gd name="connsiteY14" fmla="*/ 515639 h 983170"/>
              <a:gd name="connsiteX15" fmla="*/ 247507 w 804397"/>
              <a:gd name="connsiteY15" fmla="*/ 529389 h 983170"/>
              <a:gd name="connsiteX16" fmla="*/ 371260 w 804397"/>
              <a:gd name="connsiteY16" fmla="*/ 536264 h 983170"/>
              <a:gd name="connsiteX17" fmla="*/ 426261 w 804397"/>
              <a:gd name="connsiteY17" fmla="*/ 543140 h 983170"/>
              <a:gd name="connsiteX18" fmla="*/ 440012 w 804397"/>
              <a:gd name="connsiteY18" fmla="*/ 556890 h 983170"/>
              <a:gd name="connsiteX19" fmla="*/ 467513 w 804397"/>
              <a:gd name="connsiteY19" fmla="*/ 563765 h 983170"/>
              <a:gd name="connsiteX20" fmla="*/ 543140 w 804397"/>
              <a:gd name="connsiteY20" fmla="*/ 605016 h 983170"/>
              <a:gd name="connsiteX21" fmla="*/ 577516 w 804397"/>
              <a:gd name="connsiteY21" fmla="*/ 639392 h 983170"/>
              <a:gd name="connsiteX22" fmla="*/ 591266 w 804397"/>
              <a:gd name="connsiteY22" fmla="*/ 653143 h 983170"/>
              <a:gd name="connsiteX23" fmla="*/ 611892 w 804397"/>
              <a:gd name="connsiteY23" fmla="*/ 660018 h 983170"/>
              <a:gd name="connsiteX24" fmla="*/ 618767 w 804397"/>
              <a:gd name="connsiteY24" fmla="*/ 825022 h 983170"/>
              <a:gd name="connsiteX25" fmla="*/ 660018 w 804397"/>
              <a:gd name="connsiteY25" fmla="*/ 831897 h 983170"/>
              <a:gd name="connsiteX26" fmla="*/ 673768 w 804397"/>
              <a:gd name="connsiteY26" fmla="*/ 852523 h 983170"/>
              <a:gd name="connsiteX27" fmla="*/ 687519 w 804397"/>
              <a:gd name="connsiteY27" fmla="*/ 907524 h 983170"/>
              <a:gd name="connsiteX28" fmla="*/ 701269 w 804397"/>
              <a:gd name="connsiteY28" fmla="*/ 928150 h 983170"/>
              <a:gd name="connsiteX29" fmla="*/ 756270 w 804397"/>
              <a:gd name="connsiteY29" fmla="*/ 935025 h 983170"/>
              <a:gd name="connsiteX30" fmla="*/ 776896 w 804397"/>
              <a:gd name="connsiteY30" fmla="*/ 976276 h 983170"/>
              <a:gd name="connsiteX31" fmla="*/ 804397 w 804397"/>
              <a:gd name="connsiteY31" fmla="*/ 983152 h 983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4397" h="983170">
                <a:moveTo>
                  <a:pt x="0" y="0"/>
                </a:moveTo>
                <a:cubicBezTo>
                  <a:pt x="2292" y="57293"/>
                  <a:pt x="2790" y="114686"/>
                  <a:pt x="6875" y="171879"/>
                </a:cubicBezTo>
                <a:cubicBezTo>
                  <a:pt x="7391" y="179108"/>
                  <a:pt x="11759" y="185537"/>
                  <a:pt x="13750" y="192505"/>
                </a:cubicBezTo>
                <a:cubicBezTo>
                  <a:pt x="16346" y="201591"/>
                  <a:pt x="17910" y="210955"/>
                  <a:pt x="20625" y="220006"/>
                </a:cubicBezTo>
                <a:cubicBezTo>
                  <a:pt x="24790" y="233889"/>
                  <a:pt x="29792" y="247507"/>
                  <a:pt x="34376" y="261257"/>
                </a:cubicBezTo>
                <a:cubicBezTo>
                  <a:pt x="36668" y="268132"/>
                  <a:pt x="36127" y="276758"/>
                  <a:pt x="41251" y="281882"/>
                </a:cubicBezTo>
                <a:lnTo>
                  <a:pt x="68752" y="309383"/>
                </a:lnTo>
                <a:cubicBezTo>
                  <a:pt x="71044" y="316258"/>
                  <a:pt x="71607" y="323979"/>
                  <a:pt x="75627" y="330009"/>
                </a:cubicBezTo>
                <a:cubicBezTo>
                  <a:pt x="81020" y="338099"/>
                  <a:pt x="92303" y="341749"/>
                  <a:pt x="96252" y="350634"/>
                </a:cubicBezTo>
                <a:cubicBezTo>
                  <a:pt x="128017" y="422104"/>
                  <a:pt x="82194" y="370949"/>
                  <a:pt x="116878" y="405636"/>
                </a:cubicBezTo>
                <a:cubicBezTo>
                  <a:pt x="133225" y="454677"/>
                  <a:pt x="110046" y="395388"/>
                  <a:pt x="144379" y="446887"/>
                </a:cubicBezTo>
                <a:cubicBezTo>
                  <a:pt x="148399" y="452917"/>
                  <a:pt x="146130" y="462388"/>
                  <a:pt x="151254" y="467512"/>
                </a:cubicBezTo>
                <a:cubicBezTo>
                  <a:pt x="162940" y="479198"/>
                  <a:pt x="180820" y="483327"/>
                  <a:pt x="192505" y="495013"/>
                </a:cubicBezTo>
                <a:cubicBezTo>
                  <a:pt x="197088" y="499597"/>
                  <a:pt x="200697" y="505429"/>
                  <a:pt x="206255" y="508764"/>
                </a:cubicBezTo>
                <a:cubicBezTo>
                  <a:pt x="212469" y="512493"/>
                  <a:pt x="220399" y="512398"/>
                  <a:pt x="226881" y="515639"/>
                </a:cubicBezTo>
                <a:cubicBezTo>
                  <a:pt x="234272" y="519334"/>
                  <a:pt x="239327" y="528220"/>
                  <a:pt x="247507" y="529389"/>
                </a:cubicBezTo>
                <a:cubicBezTo>
                  <a:pt x="288406" y="535232"/>
                  <a:pt x="330009" y="533972"/>
                  <a:pt x="371260" y="536264"/>
                </a:cubicBezTo>
                <a:cubicBezTo>
                  <a:pt x="389594" y="538556"/>
                  <a:pt x="408564" y="537831"/>
                  <a:pt x="426261" y="543140"/>
                </a:cubicBezTo>
                <a:cubicBezTo>
                  <a:pt x="432470" y="545003"/>
                  <a:pt x="434214" y="553991"/>
                  <a:pt x="440012" y="556890"/>
                </a:cubicBezTo>
                <a:cubicBezTo>
                  <a:pt x="448464" y="561116"/>
                  <a:pt x="458549" y="560777"/>
                  <a:pt x="467513" y="563765"/>
                </a:cubicBezTo>
                <a:cubicBezTo>
                  <a:pt x="493025" y="572269"/>
                  <a:pt x="524037" y="585913"/>
                  <a:pt x="543140" y="605016"/>
                </a:cubicBezTo>
                <a:lnTo>
                  <a:pt x="577516" y="639392"/>
                </a:lnTo>
                <a:cubicBezTo>
                  <a:pt x="582099" y="643976"/>
                  <a:pt x="585117" y="651093"/>
                  <a:pt x="591266" y="653143"/>
                </a:cubicBezTo>
                <a:lnTo>
                  <a:pt x="611892" y="660018"/>
                </a:lnTo>
                <a:cubicBezTo>
                  <a:pt x="614184" y="715019"/>
                  <a:pt x="603924" y="772012"/>
                  <a:pt x="618767" y="825022"/>
                </a:cubicBezTo>
                <a:cubicBezTo>
                  <a:pt x="622526" y="838446"/>
                  <a:pt x="647550" y="825663"/>
                  <a:pt x="660018" y="831897"/>
                </a:cubicBezTo>
                <a:cubicBezTo>
                  <a:pt x="667409" y="835592"/>
                  <a:pt x="670073" y="845132"/>
                  <a:pt x="673768" y="852523"/>
                </a:cubicBezTo>
                <a:cubicBezTo>
                  <a:pt x="686489" y="877966"/>
                  <a:pt x="675753" y="876150"/>
                  <a:pt x="687519" y="907524"/>
                </a:cubicBezTo>
                <a:cubicBezTo>
                  <a:pt x="690420" y="915261"/>
                  <a:pt x="693597" y="925081"/>
                  <a:pt x="701269" y="928150"/>
                </a:cubicBezTo>
                <a:cubicBezTo>
                  <a:pt x="718424" y="935012"/>
                  <a:pt x="737936" y="932733"/>
                  <a:pt x="756270" y="935025"/>
                </a:cubicBezTo>
                <a:cubicBezTo>
                  <a:pt x="760799" y="948611"/>
                  <a:pt x="764781" y="966584"/>
                  <a:pt x="776896" y="976276"/>
                </a:cubicBezTo>
                <a:cubicBezTo>
                  <a:pt x="786397" y="983877"/>
                  <a:pt x="794480" y="983152"/>
                  <a:pt x="804397" y="983152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006128" y="6344593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147864" y="4869589"/>
            <a:ext cx="1088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Kadesh-</a:t>
            </a:r>
            <a:r>
              <a:rPr lang="en-US" sz="1100" b="1" dirty="0" err="1" smtClean="0"/>
              <a:t>Barnea</a:t>
            </a:r>
            <a:endParaRPr lang="en-US" sz="1100" b="1" dirty="0"/>
          </a:p>
        </p:txBody>
      </p:sp>
      <p:sp>
        <p:nvSpPr>
          <p:cNvPr id="3" name="Oval 2"/>
          <p:cNvSpPr/>
          <p:nvPr/>
        </p:nvSpPr>
        <p:spPr>
          <a:xfrm rot="5100000">
            <a:off x="5156913" y="4971509"/>
            <a:ext cx="64351" cy="5745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7" idx="5"/>
            <a:endCxn id="2" idx="1"/>
          </p:cNvCxnSpPr>
          <p:nvPr/>
        </p:nvCxnSpPr>
        <p:spPr>
          <a:xfrm flipV="1">
            <a:off x="5075524" y="5000394"/>
            <a:ext cx="72340" cy="1396336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029199" y="628873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Sinai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367858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Freeform 2051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94113 w 2438"/>
              <a:gd name="T37" fmla="*/ 1679575 h 2055"/>
              <a:gd name="T38" fmla="*/ 3679825 w 2438"/>
              <a:gd name="T39" fmla="*/ 1809750 h 2055"/>
              <a:gd name="T40" fmla="*/ 3609975 w 2438"/>
              <a:gd name="T41" fmla="*/ 2084387 h 2055"/>
              <a:gd name="T42" fmla="*/ 3543300 w 2438"/>
              <a:gd name="T43" fmla="*/ 2133600 h 2055"/>
              <a:gd name="T44" fmla="*/ 3513138 w 2438"/>
              <a:gd name="T45" fmla="*/ 2189162 h 2055"/>
              <a:gd name="T46" fmla="*/ 3543300 w 2438"/>
              <a:gd name="T47" fmla="*/ 2282825 h 2055"/>
              <a:gd name="T48" fmla="*/ 3452813 w 2438"/>
              <a:gd name="T49" fmla="*/ 2660650 h 2055"/>
              <a:gd name="T50" fmla="*/ 3378200 w 2438"/>
              <a:gd name="T51" fmla="*/ 2908300 h 2055"/>
              <a:gd name="T52" fmla="*/ 3279775 w 2438"/>
              <a:gd name="T53" fmla="*/ 3128962 h 2055"/>
              <a:gd name="T54" fmla="*/ 3179763 w 2438"/>
              <a:gd name="T55" fmla="*/ 3171825 h 2055"/>
              <a:gd name="T56" fmla="*/ 2479675 w 2438"/>
              <a:gd name="T57" fmla="*/ 3254375 h 2055"/>
              <a:gd name="T58" fmla="*/ 2200275 w 2438"/>
              <a:gd name="T59" fmla="*/ 3205162 h 2055"/>
              <a:gd name="T60" fmla="*/ 1738313 w 2438"/>
              <a:gd name="T61" fmla="*/ 3171825 h 2055"/>
              <a:gd name="T62" fmla="*/ 1252538 w 2438"/>
              <a:gd name="T63" fmla="*/ 3148012 h 2055"/>
              <a:gd name="T64" fmla="*/ 1104900 w 2438"/>
              <a:gd name="T65" fmla="*/ 3114675 h 2055"/>
              <a:gd name="T66" fmla="*/ 939800 w 2438"/>
              <a:gd name="T67" fmla="*/ 3024187 h 2055"/>
              <a:gd name="T68" fmla="*/ 725488 w 2438"/>
              <a:gd name="T69" fmla="*/ 2924175 h 2055"/>
              <a:gd name="T70" fmla="*/ 577850 w 2438"/>
              <a:gd name="T71" fmla="*/ 2892425 h 2055"/>
              <a:gd name="T72" fmla="*/ 131763 w 2438"/>
              <a:gd name="T73" fmla="*/ 2792412 h 20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7" y="1058"/>
                  <a:pt x="2327" y="1058"/>
                </a:cubicBezTo>
                <a:cubicBezTo>
                  <a:pt x="2324" y="1074"/>
                  <a:pt x="2326" y="1090"/>
                  <a:pt x="2325" y="1104"/>
                </a:cubicBezTo>
                <a:cubicBezTo>
                  <a:pt x="2324" y="1118"/>
                  <a:pt x="2321" y="1127"/>
                  <a:pt x="2318" y="1140"/>
                </a:cubicBezTo>
                <a:cubicBezTo>
                  <a:pt x="2315" y="1153"/>
                  <a:pt x="2311" y="1154"/>
                  <a:pt x="2304" y="1183"/>
                </a:cubicBezTo>
                <a:cubicBezTo>
                  <a:pt x="2296" y="1224"/>
                  <a:pt x="2284" y="1289"/>
                  <a:pt x="2274" y="1313"/>
                </a:cubicBezTo>
                <a:cubicBezTo>
                  <a:pt x="2264" y="1337"/>
                  <a:pt x="2249" y="1324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13" y="1379"/>
                  <a:pt x="2213" y="1379"/>
                </a:cubicBezTo>
                <a:cubicBezTo>
                  <a:pt x="2213" y="1389"/>
                  <a:pt x="2219" y="1399"/>
                  <a:pt x="2222" y="1409"/>
                </a:cubicBezTo>
                <a:cubicBezTo>
                  <a:pt x="2225" y="1419"/>
                  <a:pt x="2231" y="1424"/>
                  <a:pt x="2232" y="1438"/>
                </a:cubicBezTo>
                <a:cubicBezTo>
                  <a:pt x="2235" y="1456"/>
                  <a:pt x="2238" y="1451"/>
                  <a:pt x="2229" y="1491"/>
                </a:cubicBezTo>
                <a:cubicBezTo>
                  <a:pt x="2220" y="1531"/>
                  <a:pt x="2188" y="1630"/>
                  <a:pt x="2175" y="1676"/>
                </a:cubicBezTo>
                <a:cubicBezTo>
                  <a:pt x="2165" y="1705"/>
                  <a:pt x="2159" y="1737"/>
                  <a:pt x="2148" y="1766"/>
                </a:cubicBezTo>
                <a:cubicBezTo>
                  <a:pt x="2142" y="1813"/>
                  <a:pt x="2142" y="1789"/>
                  <a:pt x="2128" y="1832"/>
                </a:cubicBezTo>
                <a:cubicBezTo>
                  <a:pt x="2121" y="1854"/>
                  <a:pt x="2105" y="1871"/>
                  <a:pt x="2097" y="1892"/>
                </a:cubicBezTo>
                <a:cubicBezTo>
                  <a:pt x="2087" y="1918"/>
                  <a:pt x="2087" y="1952"/>
                  <a:pt x="2066" y="1971"/>
                </a:cubicBezTo>
                <a:cubicBezTo>
                  <a:pt x="2058" y="1995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2052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2053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2054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Freeform 2055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2056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2057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2058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Freeform 2059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2064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2066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2071"/>
          <p:cNvSpPr txBox="1">
            <a:spLocks noChangeArrowheads="1"/>
          </p:cNvSpPr>
          <p:nvPr/>
        </p:nvSpPr>
        <p:spPr bwMode="auto">
          <a:xfrm>
            <a:off x="1752600" y="886045"/>
            <a:ext cx="8763000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dirty="0" smtClean="0"/>
              <a:t>From Kadesh-</a:t>
            </a:r>
            <a:r>
              <a:rPr lang="en-US" altLang="en-US" dirty="0" err="1" smtClean="0"/>
              <a:t>Barnea</a:t>
            </a:r>
            <a:r>
              <a:rPr lang="en-US" altLang="en-US" dirty="0" smtClean="0"/>
              <a:t> to Kadesh-</a:t>
            </a:r>
            <a:r>
              <a:rPr lang="en-US" altLang="en-US" dirty="0" err="1" smtClean="0"/>
              <a:t>Barnea</a:t>
            </a:r>
            <a:endParaRPr lang="en-US" altLang="en-US" dirty="0" smtClean="0"/>
          </a:p>
          <a:p>
            <a:pPr algn="l" eaLnBrk="1" hangingPunct="1">
              <a:spcBef>
                <a:spcPct val="25000"/>
              </a:spcBef>
            </a:pPr>
            <a:r>
              <a:rPr lang="en-US" altLang="en-US" sz="2800" i="1" dirty="0" smtClean="0"/>
              <a:t>		                         A Forty Year Journey</a:t>
            </a:r>
            <a:endParaRPr lang="en-US" altLang="en-US" sz="2000" i="1" dirty="0"/>
          </a:p>
        </p:txBody>
      </p:sp>
      <p:sp>
        <p:nvSpPr>
          <p:cNvPr id="19472" name="Freeform 2060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2061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2062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2063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67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065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Freeform 5"/>
          <p:cNvSpPr/>
          <p:nvPr/>
        </p:nvSpPr>
        <p:spPr>
          <a:xfrm>
            <a:off x="4235116" y="5438274"/>
            <a:ext cx="804397" cy="983170"/>
          </a:xfrm>
          <a:custGeom>
            <a:avLst/>
            <a:gdLst>
              <a:gd name="connsiteX0" fmla="*/ 0 w 804397"/>
              <a:gd name="connsiteY0" fmla="*/ 0 h 983170"/>
              <a:gd name="connsiteX1" fmla="*/ 6875 w 804397"/>
              <a:gd name="connsiteY1" fmla="*/ 171879 h 983170"/>
              <a:gd name="connsiteX2" fmla="*/ 13750 w 804397"/>
              <a:gd name="connsiteY2" fmla="*/ 192505 h 983170"/>
              <a:gd name="connsiteX3" fmla="*/ 20625 w 804397"/>
              <a:gd name="connsiteY3" fmla="*/ 220006 h 983170"/>
              <a:gd name="connsiteX4" fmla="*/ 34376 w 804397"/>
              <a:gd name="connsiteY4" fmla="*/ 261257 h 983170"/>
              <a:gd name="connsiteX5" fmla="*/ 41251 w 804397"/>
              <a:gd name="connsiteY5" fmla="*/ 281882 h 983170"/>
              <a:gd name="connsiteX6" fmla="*/ 68752 w 804397"/>
              <a:gd name="connsiteY6" fmla="*/ 309383 h 983170"/>
              <a:gd name="connsiteX7" fmla="*/ 75627 w 804397"/>
              <a:gd name="connsiteY7" fmla="*/ 330009 h 983170"/>
              <a:gd name="connsiteX8" fmla="*/ 96252 w 804397"/>
              <a:gd name="connsiteY8" fmla="*/ 350634 h 983170"/>
              <a:gd name="connsiteX9" fmla="*/ 116878 w 804397"/>
              <a:gd name="connsiteY9" fmla="*/ 405636 h 983170"/>
              <a:gd name="connsiteX10" fmla="*/ 144379 w 804397"/>
              <a:gd name="connsiteY10" fmla="*/ 446887 h 983170"/>
              <a:gd name="connsiteX11" fmla="*/ 151254 w 804397"/>
              <a:gd name="connsiteY11" fmla="*/ 467512 h 983170"/>
              <a:gd name="connsiteX12" fmla="*/ 192505 w 804397"/>
              <a:gd name="connsiteY12" fmla="*/ 495013 h 983170"/>
              <a:gd name="connsiteX13" fmla="*/ 206255 w 804397"/>
              <a:gd name="connsiteY13" fmla="*/ 508764 h 983170"/>
              <a:gd name="connsiteX14" fmla="*/ 226881 w 804397"/>
              <a:gd name="connsiteY14" fmla="*/ 515639 h 983170"/>
              <a:gd name="connsiteX15" fmla="*/ 247507 w 804397"/>
              <a:gd name="connsiteY15" fmla="*/ 529389 h 983170"/>
              <a:gd name="connsiteX16" fmla="*/ 371260 w 804397"/>
              <a:gd name="connsiteY16" fmla="*/ 536264 h 983170"/>
              <a:gd name="connsiteX17" fmla="*/ 426261 w 804397"/>
              <a:gd name="connsiteY17" fmla="*/ 543140 h 983170"/>
              <a:gd name="connsiteX18" fmla="*/ 440012 w 804397"/>
              <a:gd name="connsiteY18" fmla="*/ 556890 h 983170"/>
              <a:gd name="connsiteX19" fmla="*/ 467513 w 804397"/>
              <a:gd name="connsiteY19" fmla="*/ 563765 h 983170"/>
              <a:gd name="connsiteX20" fmla="*/ 543140 w 804397"/>
              <a:gd name="connsiteY20" fmla="*/ 605016 h 983170"/>
              <a:gd name="connsiteX21" fmla="*/ 577516 w 804397"/>
              <a:gd name="connsiteY21" fmla="*/ 639392 h 983170"/>
              <a:gd name="connsiteX22" fmla="*/ 591266 w 804397"/>
              <a:gd name="connsiteY22" fmla="*/ 653143 h 983170"/>
              <a:gd name="connsiteX23" fmla="*/ 611892 w 804397"/>
              <a:gd name="connsiteY23" fmla="*/ 660018 h 983170"/>
              <a:gd name="connsiteX24" fmla="*/ 618767 w 804397"/>
              <a:gd name="connsiteY24" fmla="*/ 825022 h 983170"/>
              <a:gd name="connsiteX25" fmla="*/ 660018 w 804397"/>
              <a:gd name="connsiteY25" fmla="*/ 831897 h 983170"/>
              <a:gd name="connsiteX26" fmla="*/ 673768 w 804397"/>
              <a:gd name="connsiteY26" fmla="*/ 852523 h 983170"/>
              <a:gd name="connsiteX27" fmla="*/ 687519 w 804397"/>
              <a:gd name="connsiteY27" fmla="*/ 907524 h 983170"/>
              <a:gd name="connsiteX28" fmla="*/ 701269 w 804397"/>
              <a:gd name="connsiteY28" fmla="*/ 928150 h 983170"/>
              <a:gd name="connsiteX29" fmla="*/ 756270 w 804397"/>
              <a:gd name="connsiteY29" fmla="*/ 935025 h 983170"/>
              <a:gd name="connsiteX30" fmla="*/ 776896 w 804397"/>
              <a:gd name="connsiteY30" fmla="*/ 976276 h 983170"/>
              <a:gd name="connsiteX31" fmla="*/ 804397 w 804397"/>
              <a:gd name="connsiteY31" fmla="*/ 983152 h 983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4397" h="983170">
                <a:moveTo>
                  <a:pt x="0" y="0"/>
                </a:moveTo>
                <a:cubicBezTo>
                  <a:pt x="2292" y="57293"/>
                  <a:pt x="2790" y="114686"/>
                  <a:pt x="6875" y="171879"/>
                </a:cubicBezTo>
                <a:cubicBezTo>
                  <a:pt x="7391" y="179108"/>
                  <a:pt x="11759" y="185537"/>
                  <a:pt x="13750" y="192505"/>
                </a:cubicBezTo>
                <a:cubicBezTo>
                  <a:pt x="16346" y="201591"/>
                  <a:pt x="17910" y="210955"/>
                  <a:pt x="20625" y="220006"/>
                </a:cubicBezTo>
                <a:cubicBezTo>
                  <a:pt x="24790" y="233889"/>
                  <a:pt x="29792" y="247507"/>
                  <a:pt x="34376" y="261257"/>
                </a:cubicBezTo>
                <a:cubicBezTo>
                  <a:pt x="36668" y="268132"/>
                  <a:pt x="36127" y="276758"/>
                  <a:pt x="41251" y="281882"/>
                </a:cubicBezTo>
                <a:lnTo>
                  <a:pt x="68752" y="309383"/>
                </a:lnTo>
                <a:cubicBezTo>
                  <a:pt x="71044" y="316258"/>
                  <a:pt x="71607" y="323979"/>
                  <a:pt x="75627" y="330009"/>
                </a:cubicBezTo>
                <a:cubicBezTo>
                  <a:pt x="81020" y="338099"/>
                  <a:pt x="92303" y="341749"/>
                  <a:pt x="96252" y="350634"/>
                </a:cubicBezTo>
                <a:cubicBezTo>
                  <a:pt x="128017" y="422104"/>
                  <a:pt x="82194" y="370949"/>
                  <a:pt x="116878" y="405636"/>
                </a:cubicBezTo>
                <a:cubicBezTo>
                  <a:pt x="133225" y="454677"/>
                  <a:pt x="110046" y="395388"/>
                  <a:pt x="144379" y="446887"/>
                </a:cubicBezTo>
                <a:cubicBezTo>
                  <a:pt x="148399" y="452917"/>
                  <a:pt x="146130" y="462388"/>
                  <a:pt x="151254" y="467512"/>
                </a:cubicBezTo>
                <a:cubicBezTo>
                  <a:pt x="162940" y="479198"/>
                  <a:pt x="180820" y="483327"/>
                  <a:pt x="192505" y="495013"/>
                </a:cubicBezTo>
                <a:cubicBezTo>
                  <a:pt x="197088" y="499597"/>
                  <a:pt x="200697" y="505429"/>
                  <a:pt x="206255" y="508764"/>
                </a:cubicBezTo>
                <a:cubicBezTo>
                  <a:pt x="212469" y="512493"/>
                  <a:pt x="220399" y="512398"/>
                  <a:pt x="226881" y="515639"/>
                </a:cubicBezTo>
                <a:cubicBezTo>
                  <a:pt x="234272" y="519334"/>
                  <a:pt x="239327" y="528220"/>
                  <a:pt x="247507" y="529389"/>
                </a:cubicBezTo>
                <a:cubicBezTo>
                  <a:pt x="288406" y="535232"/>
                  <a:pt x="330009" y="533972"/>
                  <a:pt x="371260" y="536264"/>
                </a:cubicBezTo>
                <a:cubicBezTo>
                  <a:pt x="389594" y="538556"/>
                  <a:pt x="408564" y="537831"/>
                  <a:pt x="426261" y="543140"/>
                </a:cubicBezTo>
                <a:cubicBezTo>
                  <a:pt x="432470" y="545003"/>
                  <a:pt x="434214" y="553991"/>
                  <a:pt x="440012" y="556890"/>
                </a:cubicBezTo>
                <a:cubicBezTo>
                  <a:pt x="448464" y="561116"/>
                  <a:pt x="458549" y="560777"/>
                  <a:pt x="467513" y="563765"/>
                </a:cubicBezTo>
                <a:cubicBezTo>
                  <a:pt x="493025" y="572269"/>
                  <a:pt x="524037" y="585913"/>
                  <a:pt x="543140" y="605016"/>
                </a:cubicBezTo>
                <a:lnTo>
                  <a:pt x="577516" y="639392"/>
                </a:lnTo>
                <a:cubicBezTo>
                  <a:pt x="582099" y="643976"/>
                  <a:pt x="585117" y="651093"/>
                  <a:pt x="591266" y="653143"/>
                </a:cubicBezTo>
                <a:lnTo>
                  <a:pt x="611892" y="660018"/>
                </a:lnTo>
                <a:cubicBezTo>
                  <a:pt x="614184" y="715019"/>
                  <a:pt x="603924" y="772012"/>
                  <a:pt x="618767" y="825022"/>
                </a:cubicBezTo>
                <a:cubicBezTo>
                  <a:pt x="622526" y="838446"/>
                  <a:pt x="647550" y="825663"/>
                  <a:pt x="660018" y="831897"/>
                </a:cubicBezTo>
                <a:cubicBezTo>
                  <a:pt x="667409" y="835592"/>
                  <a:pt x="670073" y="845132"/>
                  <a:pt x="673768" y="852523"/>
                </a:cubicBezTo>
                <a:cubicBezTo>
                  <a:pt x="686489" y="877966"/>
                  <a:pt x="675753" y="876150"/>
                  <a:pt x="687519" y="907524"/>
                </a:cubicBezTo>
                <a:cubicBezTo>
                  <a:pt x="690420" y="915261"/>
                  <a:pt x="693597" y="925081"/>
                  <a:pt x="701269" y="928150"/>
                </a:cubicBezTo>
                <a:cubicBezTo>
                  <a:pt x="718424" y="935012"/>
                  <a:pt x="737936" y="932733"/>
                  <a:pt x="756270" y="935025"/>
                </a:cubicBezTo>
                <a:cubicBezTo>
                  <a:pt x="760799" y="948611"/>
                  <a:pt x="764781" y="966584"/>
                  <a:pt x="776896" y="976276"/>
                </a:cubicBezTo>
                <a:cubicBezTo>
                  <a:pt x="786397" y="983877"/>
                  <a:pt x="794480" y="983152"/>
                  <a:pt x="804397" y="983152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006128" y="6344593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147864" y="4869589"/>
            <a:ext cx="10721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Kadesh-</a:t>
            </a:r>
            <a:r>
              <a:rPr lang="en-US" sz="1100" b="1" dirty="0" err="1" smtClean="0"/>
              <a:t>Barnea</a:t>
            </a:r>
            <a:endParaRPr lang="en-US" sz="1100" b="1" dirty="0"/>
          </a:p>
        </p:txBody>
      </p:sp>
      <p:sp>
        <p:nvSpPr>
          <p:cNvPr id="3" name="Oval 2"/>
          <p:cNvSpPr/>
          <p:nvPr/>
        </p:nvSpPr>
        <p:spPr>
          <a:xfrm rot="5100000">
            <a:off x="5156913" y="4971509"/>
            <a:ext cx="64351" cy="5745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4944817" y="5042263"/>
            <a:ext cx="467249" cy="742004"/>
          </a:xfrm>
          <a:custGeom>
            <a:avLst/>
            <a:gdLst>
              <a:gd name="connsiteX0" fmla="*/ 228074 w 467249"/>
              <a:gd name="connsiteY0" fmla="*/ 0 h 742004"/>
              <a:gd name="connsiteX1" fmla="*/ 184532 w 467249"/>
              <a:gd name="connsiteY1" fmla="*/ 43543 h 742004"/>
              <a:gd name="connsiteX2" fmla="*/ 140989 w 467249"/>
              <a:gd name="connsiteY2" fmla="*/ 104503 h 742004"/>
              <a:gd name="connsiteX3" fmla="*/ 140989 w 467249"/>
              <a:gd name="connsiteY3" fmla="*/ 226423 h 742004"/>
              <a:gd name="connsiteX4" fmla="*/ 167114 w 467249"/>
              <a:gd name="connsiteY4" fmla="*/ 235131 h 742004"/>
              <a:gd name="connsiteX5" fmla="*/ 210657 w 467249"/>
              <a:gd name="connsiteY5" fmla="*/ 182880 h 742004"/>
              <a:gd name="connsiteX6" fmla="*/ 184532 w 467249"/>
              <a:gd name="connsiteY6" fmla="*/ 191588 h 742004"/>
              <a:gd name="connsiteX7" fmla="*/ 114863 w 467249"/>
              <a:gd name="connsiteY7" fmla="*/ 200297 h 742004"/>
              <a:gd name="connsiteX8" fmla="*/ 88737 w 467249"/>
              <a:gd name="connsiteY8" fmla="*/ 217714 h 742004"/>
              <a:gd name="connsiteX9" fmla="*/ 80029 w 467249"/>
              <a:gd name="connsiteY9" fmla="*/ 243840 h 742004"/>
              <a:gd name="connsiteX10" fmla="*/ 88737 w 467249"/>
              <a:gd name="connsiteY10" fmla="*/ 348343 h 742004"/>
              <a:gd name="connsiteX11" fmla="*/ 114863 w 467249"/>
              <a:gd name="connsiteY11" fmla="*/ 357051 h 742004"/>
              <a:gd name="connsiteX12" fmla="*/ 280326 w 467249"/>
              <a:gd name="connsiteY12" fmla="*/ 348343 h 742004"/>
              <a:gd name="connsiteX13" fmla="*/ 306452 w 467249"/>
              <a:gd name="connsiteY13" fmla="*/ 339634 h 742004"/>
              <a:gd name="connsiteX14" fmla="*/ 315160 w 467249"/>
              <a:gd name="connsiteY14" fmla="*/ 313508 h 742004"/>
              <a:gd name="connsiteX15" fmla="*/ 306452 w 467249"/>
              <a:gd name="connsiteY15" fmla="*/ 252548 h 742004"/>
              <a:gd name="connsiteX16" fmla="*/ 280326 w 467249"/>
              <a:gd name="connsiteY16" fmla="*/ 261257 h 742004"/>
              <a:gd name="connsiteX17" fmla="*/ 228074 w 467249"/>
              <a:gd name="connsiteY17" fmla="*/ 296091 h 742004"/>
              <a:gd name="connsiteX18" fmla="*/ 219366 w 467249"/>
              <a:gd name="connsiteY18" fmla="*/ 322217 h 742004"/>
              <a:gd name="connsiteX19" fmla="*/ 210657 w 467249"/>
              <a:gd name="connsiteY19" fmla="*/ 461554 h 742004"/>
              <a:gd name="connsiteX20" fmla="*/ 289034 w 467249"/>
              <a:gd name="connsiteY20" fmla="*/ 487680 h 742004"/>
              <a:gd name="connsiteX21" fmla="*/ 445789 w 467249"/>
              <a:gd name="connsiteY21" fmla="*/ 444137 h 742004"/>
              <a:gd name="connsiteX22" fmla="*/ 454497 w 467249"/>
              <a:gd name="connsiteY22" fmla="*/ 409303 h 742004"/>
              <a:gd name="connsiteX23" fmla="*/ 445789 w 467249"/>
              <a:gd name="connsiteY23" fmla="*/ 365760 h 742004"/>
              <a:gd name="connsiteX24" fmla="*/ 419663 w 467249"/>
              <a:gd name="connsiteY24" fmla="*/ 391886 h 742004"/>
              <a:gd name="connsiteX25" fmla="*/ 402246 w 467249"/>
              <a:gd name="connsiteY25" fmla="*/ 418011 h 742004"/>
              <a:gd name="connsiteX26" fmla="*/ 384829 w 467249"/>
              <a:gd name="connsiteY26" fmla="*/ 478971 h 742004"/>
              <a:gd name="connsiteX27" fmla="*/ 367412 w 467249"/>
              <a:gd name="connsiteY27" fmla="*/ 548640 h 742004"/>
              <a:gd name="connsiteX28" fmla="*/ 384829 w 467249"/>
              <a:gd name="connsiteY28" fmla="*/ 653143 h 742004"/>
              <a:gd name="connsiteX29" fmla="*/ 463206 w 467249"/>
              <a:gd name="connsiteY29" fmla="*/ 644434 h 742004"/>
              <a:gd name="connsiteX30" fmla="*/ 454497 w 467249"/>
              <a:gd name="connsiteY30" fmla="*/ 600891 h 742004"/>
              <a:gd name="connsiteX31" fmla="*/ 323869 w 467249"/>
              <a:gd name="connsiteY31" fmla="*/ 635726 h 742004"/>
              <a:gd name="connsiteX32" fmla="*/ 289034 w 467249"/>
              <a:gd name="connsiteY32" fmla="*/ 644434 h 742004"/>
              <a:gd name="connsiteX33" fmla="*/ 236783 w 467249"/>
              <a:gd name="connsiteY33" fmla="*/ 661851 h 742004"/>
              <a:gd name="connsiteX34" fmla="*/ 245492 w 467249"/>
              <a:gd name="connsiteY34" fmla="*/ 740228 h 742004"/>
              <a:gd name="connsiteX35" fmla="*/ 254200 w 467249"/>
              <a:gd name="connsiteY35" fmla="*/ 714103 h 742004"/>
              <a:gd name="connsiteX36" fmla="*/ 245492 w 467249"/>
              <a:gd name="connsiteY36" fmla="*/ 635726 h 742004"/>
              <a:gd name="connsiteX37" fmla="*/ 88737 w 467249"/>
              <a:gd name="connsiteY37" fmla="*/ 644434 h 742004"/>
              <a:gd name="connsiteX38" fmla="*/ 80029 w 467249"/>
              <a:gd name="connsiteY38" fmla="*/ 670560 h 742004"/>
              <a:gd name="connsiteX39" fmla="*/ 97446 w 467249"/>
              <a:gd name="connsiteY39" fmla="*/ 714103 h 742004"/>
              <a:gd name="connsiteX40" fmla="*/ 123572 w 467249"/>
              <a:gd name="connsiteY40" fmla="*/ 687977 h 742004"/>
              <a:gd name="connsiteX41" fmla="*/ 132280 w 467249"/>
              <a:gd name="connsiteY41" fmla="*/ 653143 h 742004"/>
              <a:gd name="connsiteX42" fmla="*/ 140989 w 467249"/>
              <a:gd name="connsiteY42" fmla="*/ 627017 h 742004"/>
              <a:gd name="connsiteX43" fmla="*/ 132280 w 467249"/>
              <a:gd name="connsiteY43" fmla="*/ 548640 h 742004"/>
              <a:gd name="connsiteX44" fmla="*/ 80029 w 467249"/>
              <a:gd name="connsiteY44" fmla="*/ 531223 h 742004"/>
              <a:gd name="connsiteX45" fmla="*/ 53903 w 467249"/>
              <a:gd name="connsiteY45" fmla="*/ 522514 h 742004"/>
              <a:gd name="connsiteX46" fmla="*/ 27777 w 467249"/>
              <a:gd name="connsiteY46" fmla="*/ 609600 h 742004"/>
              <a:gd name="connsiteX47" fmla="*/ 71320 w 467249"/>
              <a:gd name="connsiteY47" fmla="*/ 600891 h 742004"/>
              <a:gd name="connsiteX48" fmla="*/ 106154 w 467249"/>
              <a:gd name="connsiteY48" fmla="*/ 566057 h 742004"/>
              <a:gd name="connsiteX49" fmla="*/ 140989 w 467249"/>
              <a:gd name="connsiteY49" fmla="*/ 505097 h 742004"/>
              <a:gd name="connsiteX50" fmla="*/ 175823 w 467249"/>
              <a:gd name="connsiteY50" fmla="*/ 452846 h 742004"/>
              <a:gd name="connsiteX51" fmla="*/ 193240 w 467249"/>
              <a:gd name="connsiteY51" fmla="*/ 391886 h 742004"/>
              <a:gd name="connsiteX52" fmla="*/ 184532 w 467249"/>
              <a:gd name="connsiteY52" fmla="*/ 365760 h 742004"/>
              <a:gd name="connsiteX53" fmla="*/ 97446 w 467249"/>
              <a:gd name="connsiteY53" fmla="*/ 400594 h 742004"/>
              <a:gd name="connsiteX54" fmla="*/ 106154 w 467249"/>
              <a:gd name="connsiteY54" fmla="*/ 461554 h 742004"/>
              <a:gd name="connsiteX55" fmla="*/ 132280 w 467249"/>
              <a:gd name="connsiteY55" fmla="*/ 470263 h 742004"/>
              <a:gd name="connsiteX56" fmla="*/ 245492 w 467249"/>
              <a:gd name="connsiteY56" fmla="*/ 461554 h 742004"/>
              <a:gd name="connsiteX57" fmla="*/ 306452 w 467249"/>
              <a:gd name="connsiteY57" fmla="*/ 435428 h 742004"/>
              <a:gd name="connsiteX58" fmla="*/ 332577 w 467249"/>
              <a:gd name="connsiteY58" fmla="*/ 409303 h 742004"/>
              <a:gd name="connsiteX59" fmla="*/ 358703 w 467249"/>
              <a:gd name="connsiteY59" fmla="*/ 348343 h 742004"/>
              <a:gd name="connsiteX60" fmla="*/ 349994 w 467249"/>
              <a:gd name="connsiteY60" fmla="*/ 296091 h 742004"/>
              <a:gd name="connsiteX61" fmla="*/ 297743 w 467249"/>
              <a:gd name="connsiteY61" fmla="*/ 304800 h 742004"/>
              <a:gd name="connsiteX62" fmla="*/ 289034 w 467249"/>
              <a:gd name="connsiteY62" fmla="*/ 330926 h 742004"/>
              <a:gd name="connsiteX63" fmla="*/ 323869 w 467249"/>
              <a:gd name="connsiteY63" fmla="*/ 374468 h 742004"/>
              <a:gd name="connsiteX64" fmla="*/ 428372 w 467249"/>
              <a:gd name="connsiteY64" fmla="*/ 339634 h 742004"/>
              <a:gd name="connsiteX65" fmla="*/ 445789 w 467249"/>
              <a:gd name="connsiteY65" fmla="*/ 313508 h 742004"/>
              <a:gd name="connsiteX66" fmla="*/ 428372 w 467249"/>
              <a:gd name="connsiteY66" fmla="*/ 200297 h 742004"/>
              <a:gd name="connsiteX67" fmla="*/ 410954 w 467249"/>
              <a:gd name="connsiteY67" fmla="*/ 182880 h 742004"/>
              <a:gd name="connsiteX68" fmla="*/ 402246 w 467249"/>
              <a:gd name="connsiteY68" fmla="*/ 156754 h 742004"/>
              <a:gd name="connsiteX69" fmla="*/ 376120 w 467249"/>
              <a:gd name="connsiteY69" fmla="*/ 104503 h 742004"/>
              <a:gd name="connsiteX70" fmla="*/ 376120 w 467249"/>
              <a:gd name="connsiteY70" fmla="*/ 43543 h 742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467249" h="742004">
                <a:moveTo>
                  <a:pt x="228074" y="0"/>
                </a:moveTo>
                <a:cubicBezTo>
                  <a:pt x="213560" y="14514"/>
                  <a:pt x="195552" y="26226"/>
                  <a:pt x="184532" y="43543"/>
                </a:cubicBezTo>
                <a:cubicBezTo>
                  <a:pt x="140766" y="112318"/>
                  <a:pt x="196253" y="86080"/>
                  <a:pt x="140989" y="104503"/>
                </a:cubicBezTo>
                <a:cubicBezTo>
                  <a:pt x="125782" y="150122"/>
                  <a:pt x="118729" y="159643"/>
                  <a:pt x="140989" y="226423"/>
                </a:cubicBezTo>
                <a:cubicBezTo>
                  <a:pt x="143892" y="235131"/>
                  <a:pt x="158406" y="232228"/>
                  <a:pt x="167114" y="235131"/>
                </a:cubicBezTo>
                <a:cubicBezTo>
                  <a:pt x="184186" y="232286"/>
                  <a:pt x="264559" y="236783"/>
                  <a:pt x="210657" y="182880"/>
                </a:cubicBezTo>
                <a:cubicBezTo>
                  <a:pt x="204166" y="176389"/>
                  <a:pt x="193563" y="189946"/>
                  <a:pt x="184532" y="191588"/>
                </a:cubicBezTo>
                <a:cubicBezTo>
                  <a:pt x="161506" y="195775"/>
                  <a:pt x="138086" y="197394"/>
                  <a:pt x="114863" y="200297"/>
                </a:cubicBezTo>
                <a:cubicBezTo>
                  <a:pt x="106154" y="206103"/>
                  <a:pt x="95275" y="209541"/>
                  <a:pt x="88737" y="217714"/>
                </a:cubicBezTo>
                <a:cubicBezTo>
                  <a:pt x="83003" y="224882"/>
                  <a:pt x="80029" y="234660"/>
                  <a:pt x="80029" y="243840"/>
                </a:cubicBezTo>
                <a:cubicBezTo>
                  <a:pt x="80029" y="278795"/>
                  <a:pt x="78457" y="314934"/>
                  <a:pt x="88737" y="348343"/>
                </a:cubicBezTo>
                <a:cubicBezTo>
                  <a:pt x="91437" y="357117"/>
                  <a:pt x="106154" y="354148"/>
                  <a:pt x="114863" y="357051"/>
                </a:cubicBezTo>
                <a:cubicBezTo>
                  <a:pt x="170017" y="354148"/>
                  <a:pt x="225322" y="353343"/>
                  <a:pt x="280326" y="348343"/>
                </a:cubicBezTo>
                <a:cubicBezTo>
                  <a:pt x="289468" y="347512"/>
                  <a:pt x="299961" y="346125"/>
                  <a:pt x="306452" y="339634"/>
                </a:cubicBezTo>
                <a:cubicBezTo>
                  <a:pt x="312943" y="333143"/>
                  <a:pt x="312257" y="322217"/>
                  <a:pt x="315160" y="313508"/>
                </a:cubicBezTo>
                <a:cubicBezTo>
                  <a:pt x="312257" y="293188"/>
                  <a:pt x="317838" y="269627"/>
                  <a:pt x="306452" y="252548"/>
                </a:cubicBezTo>
                <a:cubicBezTo>
                  <a:pt x="301360" y="244910"/>
                  <a:pt x="288351" y="256799"/>
                  <a:pt x="280326" y="261257"/>
                </a:cubicBezTo>
                <a:cubicBezTo>
                  <a:pt x="262027" y="271423"/>
                  <a:pt x="228074" y="296091"/>
                  <a:pt x="228074" y="296091"/>
                </a:cubicBezTo>
                <a:cubicBezTo>
                  <a:pt x="225171" y="304800"/>
                  <a:pt x="223471" y="314006"/>
                  <a:pt x="219366" y="322217"/>
                </a:cubicBezTo>
                <a:cubicBezTo>
                  <a:pt x="190057" y="380838"/>
                  <a:pt x="168232" y="334281"/>
                  <a:pt x="210657" y="461554"/>
                </a:cubicBezTo>
                <a:cubicBezTo>
                  <a:pt x="215807" y="477005"/>
                  <a:pt x="281701" y="486213"/>
                  <a:pt x="289034" y="487680"/>
                </a:cubicBezTo>
                <a:cubicBezTo>
                  <a:pt x="406244" y="480354"/>
                  <a:pt x="417347" y="519983"/>
                  <a:pt x="445789" y="444137"/>
                </a:cubicBezTo>
                <a:cubicBezTo>
                  <a:pt x="449991" y="432930"/>
                  <a:pt x="451594" y="420914"/>
                  <a:pt x="454497" y="409303"/>
                </a:cubicBezTo>
                <a:cubicBezTo>
                  <a:pt x="451594" y="394789"/>
                  <a:pt x="459028" y="372380"/>
                  <a:pt x="445789" y="365760"/>
                </a:cubicBezTo>
                <a:cubicBezTo>
                  <a:pt x="434773" y="360252"/>
                  <a:pt x="427548" y="382425"/>
                  <a:pt x="419663" y="391886"/>
                </a:cubicBezTo>
                <a:cubicBezTo>
                  <a:pt x="412963" y="399926"/>
                  <a:pt x="406927" y="408650"/>
                  <a:pt x="402246" y="418011"/>
                </a:cubicBezTo>
                <a:cubicBezTo>
                  <a:pt x="395284" y="431935"/>
                  <a:pt x="388551" y="465944"/>
                  <a:pt x="384829" y="478971"/>
                </a:cubicBezTo>
                <a:cubicBezTo>
                  <a:pt x="366975" y="541459"/>
                  <a:pt x="385117" y="460107"/>
                  <a:pt x="367412" y="548640"/>
                </a:cubicBezTo>
                <a:cubicBezTo>
                  <a:pt x="373218" y="583474"/>
                  <a:pt x="359858" y="628172"/>
                  <a:pt x="384829" y="653143"/>
                </a:cubicBezTo>
                <a:cubicBezTo>
                  <a:pt x="403416" y="671730"/>
                  <a:pt x="442177" y="660206"/>
                  <a:pt x="463206" y="644434"/>
                </a:cubicBezTo>
                <a:cubicBezTo>
                  <a:pt x="475047" y="635553"/>
                  <a:pt x="457400" y="615405"/>
                  <a:pt x="454497" y="600891"/>
                </a:cubicBezTo>
                <a:cubicBezTo>
                  <a:pt x="262586" y="618338"/>
                  <a:pt x="421320" y="587001"/>
                  <a:pt x="323869" y="635726"/>
                </a:cubicBezTo>
                <a:cubicBezTo>
                  <a:pt x="313164" y="641079"/>
                  <a:pt x="300498" y="640995"/>
                  <a:pt x="289034" y="644434"/>
                </a:cubicBezTo>
                <a:cubicBezTo>
                  <a:pt x="271449" y="649709"/>
                  <a:pt x="236783" y="661851"/>
                  <a:pt x="236783" y="661851"/>
                </a:cubicBezTo>
                <a:cubicBezTo>
                  <a:pt x="239686" y="687977"/>
                  <a:pt x="237180" y="715290"/>
                  <a:pt x="245492" y="740228"/>
                </a:cubicBezTo>
                <a:cubicBezTo>
                  <a:pt x="248395" y="748936"/>
                  <a:pt x="254200" y="723282"/>
                  <a:pt x="254200" y="714103"/>
                </a:cubicBezTo>
                <a:cubicBezTo>
                  <a:pt x="254200" y="687817"/>
                  <a:pt x="248395" y="661852"/>
                  <a:pt x="245492" y="635726"/>
                </a:cubicBezTo>
                <a:cubicBezTo>
                  <a:pt x="193240" y="638629"/>
                  <a:pt x="139947" y="633653"/>
                  <a:pt x="88737" y="644434"/>
                </a:cubicBezTo>
                <a:cubicBezTo>
                  <a:pt x="79754" y="646325"/>
                  <a:pt x="78890" y="661451"/>
                  <a:pt x="80029" y="670560"/>
                </a:cubicBezTo>
                <a:cubicBezTo>
                  <a:pt x="81968" y="686072"/>
                  <a:pt x="91640" y="699589"/>
                  <a:pt x="97446" y="714103"/>
                </a:cubicBezTo>
                <a:cubicBezTo>
                  <a:pt x="106155" y="705394"/>
                  <a:pt x="117462" y="698670"/>
                  <a:pt x="123572" y="687977"/>
                </a:cubicBezTo>
                <a:cubicBezTo>
                  <a:pt x="129510" y="677585"/>
                  <a:pt x="128992" y="664651"/>
                  <a:pt x="132280" y="653143"/>
                </a:cubicBezTo>
                <a:cubicBezTo>
                  <a:pt x="134802" y="644316"/>
                  <a:pt x="138086" y="635726"/>
                  <a:pt x="140989" y="627017"/>
                </a:cubicBezTo>
                <a:cubicBezTo>
                  <a:pt x="138086" y="600891"/>
                  <a:pt x="146393" y="570817"/>
                  <a:pt x="132280" y="548640"/>
                </a:cubicBezTo>
                <a:cubicBezTo>
                  <a:pt x="122423" y="533151"/>
                  <a:pt x="97446" y="537029"/>
                  <a:pt x="80029" y="531223"/>
                </a:cubicBezTo>
                <a:lnTo>
                  <a:pt x="53903" y="522514"/>
                </a:lnTo>
                <a:cubicBezTo>
                  <a:pt x="15681" y="532070"/>
                  <a:pt x="-30820" y="531470"/>
                  <a:pt x="27777" y="609600"/>
                </a:cubicBezTo>
                <a:cubicBezTo>
                  <a:pt x="36658" y="621441"/>
                  <a:pt x="56806" y="603794"/>
                  <a:pt x="71320" y="600891"/>
                </a:cubicBezTo>
                <a:cubicBezTo>
                  <a:pt x="82931" y="589280"/>
                  <a:pt x="95467" y="578525"/>
                  <a:pt x="106154" y="566057"/>
                </a:cubicBezTo>
                <a:cubicBezTo>
                  <a:pt x="126240" y="542623"/>
                  <a:pt x="124513" y="532556"/>
                  <a:pt x="140989" y="505097"/>
                </a:cubicBezTo>
                <a:cubicBezTo>
                  <a:pt x="151759" y="487147"/>
                  <a:pt x="169203" y="472704"/>
                  <a:pt x="175823" y="452846"/>
                </a:cubicBezTo>
                <a:cubicBezTo>
                  <a:pt x="188317" y="415366"/>
                  <a:pt x="182306" y="435626"/>
                  <a:pt x="193240" y="391886"/>
                </a:cubicBezTo>
                <a:cubicBezTo>
                  <a:pt x="190337" y="383177"/>
                  <a:pt x="193493" y="367751"/>
                  <a:pt x="184532" y="365760"/>
                </a:cubicBezTo>
                <a:cubicBezTo>
                  <a:pt x="120617" y="351556"/>
                  <a:pt x="120627" y="365822"/>
                  <a:pt x="97446" y="400594"/>
                </a:cubicBezTo>
                <a:cubicBezTo>
                  <a:pt x="100349" y="420914"/>
                  <a:pt x="96974" y="443195"/>
                  <a:pt x="106154" y="461554"/>
                </a:cubicBezTo>
                <a:cubicBezTo>
                  <a:pt x="110259" y="469765"/>
                  <a:pt x="123100" y="470263"/>
                  <a:pt x="132280" y="470263"/>
                </a:cubicBezTo>
                <a:cubicBezTo>
                  <a:pt x="170129" y="470263"/>
                  <a:pt x="207755" y="464457"/>
                  <a:pt x="245492" y="461554"/>
                </a:cubicBezTo>
                <a:cubicBezTo>
                  <a:pt x="266815" y="454447"/>
                  <a:pt x="287617" y="448881"/>
                  <a:pt x="306452" y="435428"/>
                </a:cubicBezTo>
                <a:cubicBezTo>
                  <a:pt x="316473" y="428270"/>
                  <a:pt x="323869" y="418011"/>
                  <a:pt x="332577" y="409303"/>
                </a:cubicBezTo>
                <a:cubicBezTo>
                  <a:pt x="335976" y="402505"/>
                  <a:pt x="358703" y="361154"/>
                  <a:pt x="358703" y="348343"/>
                </a:cubicBezTo>
                <a:cubicBezTo>
                  <a:pt x="358703" y="330685"/>
                  <a:pt x="352897" y="313508"/>
                  <a:pt x="349994" y="296091"/>
                </a:cubicBezTo>
                <a:cubicBezTo>
                  <a:pt x="332577" y="298994"/>
                  <a:pt x="313074" y="296039"/>
                  <a:pt x="297743" y="304800"/>
                </a:cubicBezTo>
                <a:cubicBezTo>
                  <a:pt x="289773" y="309355"/>
                  <a:pt x="289034" y="321746"/>
                  <a:pt x="289034" y="330926"/>
                </a:cubicBezTo>
                <a:cubicBezTo>
                  <a:pt x="289034" y="358968"/>
                  <a:pt x="303809" y="361095"/>
                  <a:pt x="323869" y="374468"/>
                </a:cubicBezTo>
                <a:cubicBezTo>
                  <a:pt x="463285" y="361795"/>
                  <a:pt x="399652" y="397075"/>
                  <a:pt x="428372" y="339634"/>
                </a:cubicBezTo>
                <a:cubicBezTo>
                  <a:pt x="433053" y="330273"/>
                  <a:pt x="439983" y="322217"/>
                  <a:pt x="445789" y="313508"/>
                </a:cubicBezTo>
                <a:cubicBezTo>
                  <a:pt x="445287" y="308491"/>
                  <a:pt x="443435" y="225401"/>
                  <a:pt x="428372" y="200297"/>
                </a:cubicBezTo>
                <a:cubicBezTo>
                  <a:pt x="424148" y="193256"/>
                  <a:pt x="416760" y="188686"/>
                  <a:pt x="410954" y="182880"/>
                </a:cubicBezTo>
                <a:cubicBezTo>
                  <a:pt x="408051" y="174171"/>
                  <a:pt x="406351" y="164965"/>
                  <a:pt x="402246" y="156754"/>
                </a:cubicBezTo>
                <a:cubicBezTo>
                  <a:pt x="390322" y="132904"/>
                  <a:pt x="378856" y="131862"/>
                  <a:pt x="376120" y="104503"/>
                </a:cubicBezTo>
                <a:cubicBezTo>
                  <a:pt x="374098" y="84284"/>
                  <a:pt x="376120" y="63863"/>
                  <a:pt x="376120" y="43543"/>
                </a:cubicBezTo>
              </a:path>
            </a:pathLst>
          </a:custGeom>
          <a:noFill/>
          <a:ln w="254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029199" y="628873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Sinai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416057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1524000" y="23446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Freeform 2051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94113 w 2438"/>
              <a:gd name="T37" fmla="*/ 1679575 h 2055"/>
              <a:gd name="T38" fmla="*/ 3679825 w 2438"/>
              <a:gd name="T39" fmla="*/ 1809750 h 2055"/>
              <a:gd name="T40" fmla="*/ 3609975 w 2438"/>
              <a:gd name="T41" fmla="*/ 2084387 h 2055"/>
              <a:gd name="T42" fmla="*/ 3543300 w 2438"/>
              <a:gd name="T43" fmla="*/ 2133600 h 2055"/>
              <a:gd name="T44" fmla="*/ 3513138 w 2438"/>
              <a:gd name="T45" fmla="*/ 2189162 h 2055"/>
              <a:gd name="T46" fmla="*/ 3543300 w 2438"/>
              <a:gd name="T47" fmla="*/ 2282825 h 2055"/>
              <a:gd name="T48" fmla="*/ 3452813 w 2438"/>
              <a:gd name="T49" fmla="*/ 2660650 h 2055"/>
              <a:gd name="T50" fmla="*/ 3378200 w 2438"/>
              <a:gd name="T51" fmla="*/ 2908300 h 2055"/>
              <a:gd name="T52" fmla="*/ 3279775 w 2438"/>
              <a:gd name="T53" fmla="*/ 3128962 h 2055"/>
              <a:gd name="T54" fmla="*/ 3179763 w 2438"/>
              <a:gd name="T55" fmla="*/ 3171825 h 2055"/>
              <a:gd name="T56" fmla="*/ 2479675 w 2438"/>
              <a:gd name="T57" fmla="*/ 3254375 h 2055"/>
              <a:gd name="T58" fmla="*/ 2200275 w 2438"/>
              <a:gd name="T59" fmla="*/ 3205162 h 2055"/>
              <a:gd name="T60" fmla="*/ 1738313 w 2438"/>
              <a:gd name="T61" fmla="*/ 3171825 h 2055"/>
              <a:gd name="T62" fmla="*/ 1252538 w 2438"/>
              <a:gd name="T63" fmla="*/ 3148012 h 2055"/>
              <a:gd name="T64" fmla="*/ 1104900 w 2438"/>
              <a:gd name="T65" fmla="*/ 3114675 h 2055"/>
              <a:gd name="T66" fmla="*/ 939800 w 2438"/>
              <a:gd name="T67" fmla="*/ 3024187 h 2055"/>
              <a:gd name="T68" fmla="*/ 725488 w 2438"/>
              <a:gd name="T69" fmla="*/ 2924175 h 2055"/>
              <a:gd name="T70" fmla="*/ 577850 w 2438"/>
              <a:gd name="T71" fmla="*/ 2892425 h 2055"/>
              <a:gd name="T72" fmla="*/ 131763 w 2438"/>
              <a:gd name="T73" fmla="*/ 2792412 h 20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7" y="1058"/>
                  <a:pt x="2327" y="1058"/>
                </a:cubicBezTo>
                <a:cubicBezTo>
                  <a:pt x="2324" y="1074"/>
                  <a:pt x="2326" y="1090"/>
                  <a:pt x="2325" y="1104"/>
                </a:cubicBezTo>
                <a:cubicBezTo>
                  <a:pt x="2324" y="1118"/>
                  <a:pt x="2321" y="1127"/>
                  <a:pt x="2318" y="1140"/>
                </a:cubicBezTo>
                <a:cubicBezTo>
                  <a:pt x="2315" y="1153"/>
                  <a:pt x="2311" y="1154"/>
                  <a:pt x="2304" y="1183"/>
                </a:cubicBezTo>
                <a:cubicBezTo>
                  <a:pt x="2296" y="1224"/>
                  <a:pt x="2284" y="1289"/>
                  <a:pt x="2274" y="1313"/>
                </a:cubicBezTo>
                <a:cubicBezTo>
                  <a:pt x="2264" y="1337"/>
                  <a:pt x="2249" y="1324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13" y="1379"/>
                  <a:pt x="2213" y="1379"/>
                </a:cubicBezTo>
                <a:cubicBezTo>
                  <a:pt x="2213" y="1389"/>
                  <a:pt x="2219" y="1399"/>
                  <a:pt x="2222" y="1409"/>
                </a:cubicBezTo>
                <a:cubicBezTo>
                  <a:pt x="2225" y="1419"/>
                  <a:pt x="2231" y="1424"/>
                  <a:pt x="2232" y="1438"/>
                </a:cubicBezTo>
                <a:cubicBezTo>
                  <a:pt x="2235" y="1456"/>
                  <a:pt x="2238" y="1451"/>
                  <a:pt x="2229" y="1491"/>
                </a:cubicBezTo>
                <a:cubicBezTo>
                  <a:pt x="2220" y="1531"/>
                  <a:pt x="2188" y="1630"/>
                  <a:pt x="2175" y="1676"/>
                </a:cubicBezTo>
                <a:cubicBezTo>
                  <a:pt x="2165" y="1705"/>
                  <a:pt x="2159" y="1737"/>
                  <a:pt x="2148" y="1766"/>
                </a:cubicBezTo>
                <a:cubicBezTo>
                  <a:pt x="2142" y="1813"/>
                  <a:pt x="2142" y="1789"/>
                  <a:pt x="2128" y="1832"/>
                </a:cubicBezTo>
                <a:cubicBezTo>
                  <a:pt x="2121" y="1854"/>
                  <a:pt x="2105" y="1871"/>
                  <a:pt x="2097" y="1892"/>
                </a:cubicBezTo>
                <a:cubicBezTo>
                  <a:pt x="2087" y="1918"/>
                  <a:pt x="2087" y="1952"/>
                  <a:pt x="2066" y="1971"/>
                </a:cubicBezTo>
                <a:cubicBezTo>
                  <a:pt x="2058" y="1995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2052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2053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2054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Freeform 2055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2056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2057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2058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Freeform 2059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2064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2066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2071"/>
          <p:cNvSpPr txBox="1">
            <a:spLocks noChangeArrowheads="1"/>
          </p:cNvSpPr>
          <p:nvPr/>
        </p:nvSpPr>
        <p:spPr bwMode="auto">
          <a:xfrm>
            <a:off x="1752600" y="886045"/>
            <a:ext cx="8763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dirty="0" smtClean="0"/>
              <a:t>From Kadesh-</a:t>
            </a:r>
            <a:r>
              <a:rPr lang="en-US" altLang="en-US" dirty="0" err="1" smtClean="0"/>
              <a:t>Barnea</a:t>
            </a:r>
            <a:r>
              <a:rPr lang="en-US" altLang="en-US" dirty="0" smtClean="0"/>
              <a:t> to Mt. Nebo</a:t>
            </a:r>
            <a:endParaRPr lang="en-US" altLang="en-US" sz="1200" i="1" dirty="0"/>
          </a:p>
        </p:txBody>
      </p:sp>
      <p:sp>
        <p:nvSpPr>
          <p:cNvPr id="19472" name="Freeform 2060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2061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2062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2063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67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065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Freeform 5"/>
          <p:cNvSpPr/>
          <p:nvPr/>
        </p:nvSpPr>
        <p:spPr>
          <a:xfrm>
            <a:off x="4235116" y="5438274"/>
            <a:ext cx="804397" cy="983170"/>
          </a:xfrm>
          <a:custGeom>
            <a:avLst/>
            <a:gdLst>
              <a:gd name="connsiteX0" fmla="*/ 0 w 804397"/>
              <a:gd name="connsiteY0" fmla="*/ 0 h 983170"/>
              <a:gd name="connsiteX1" fmla="*/ 6875 w 804397"/>
              <a:gd name="connsiteY1" fmla="*/ 171879 h 983170"/>
              <a:gd name="connsiteX2" fmla="*/ 13750 w 804397"/>
              <a:gd name="connsiteY2" fmla="*/ 192505 h 983170"/>
              <a:gd name="connsiteX3" fmla="*/ 20625 w 804397"/>
              <a:gd name="connsiteY3" fmla="*/ 220006 h 983170"/>
              <a:gd name="connsiteX4" fmla="*/ 34376 w 804397"/>
              <a:gd name="connsiteY4" fmla="*/ 261257 h 983170"/>
              <a:gd name="connsiteX5" fmla="*/ 41251 w 804397"/>
              <a:gd name="connsiteY5" fmla="*/ 281882 h 983170"/>
              <a:gd name="connsiteX6" fmla="*/ 68752 w 804397"/>
              <a:gd name="connsiteY6" fmla="*/ 309383 h 983170"/>
              <a:gd name="connsiteX7" fmla="*/ 75627 w 804397"/>
              <a:gd name="connsiteY7" fmla="*/ 330009 h 983170"/>
              <a:gd name="connsiteX8" fmla="*/ 96252 w 804397"/>
              <a:gd name="connsiteY8" fmla="*/ 350634 h 983170"/>
              <a:gd name="connsiteX9" fmla="*/ 116878 w 804397"/>
              <a:gd name="connsiteY9" fmla="*/ 405636 h 983170"/>
              <a:gd name="connsiteX10" fmla="*/ 144379 w 804397"/>
              <a:gd name="connsiteY10" fmla="*/ 446887 h 983170"/>
              <a:gd name="connsiteX11" fmla="*/ 151254 w 804397"/>
              <a:gd name="connsiteY11" fmla="*/ 467512 h 983170"/>
              <a:gd name="connsiteX12" fmla="*/ 192505 w 804397"/>
              <a:gd name="connsiteY12" fmla="*/ 495013 h 983170"/>
              <a:gd name="connsiteX13" fmla="*/ 206255 w 804397"/>
              <a:gd name="connsiteY13" fmla="*/ 508764 h 983170"/>
              <a:gd name="connsiteX14" fmla="*/ 226881 w 804397"/>
              <a:gd name="connsiteY14" fmla="*/ 515639 h 983170"/>
              <a:gd name="connsiteX15" fmla="*/ 247507 w 804397"/>
              <a:gd name="connsiteY15" fmla="*/ 529389 h 983170"/>
              <a:gd name="connsiteX16" fmla="*/ 371260 w 804397"/>
              <a:gd name="connsiteY16" fmla="*/ 536264 h 983170"/>
              <a:gd name="connsiteX17" fmla="*/ 426261 w 804397"/>
              <a:gd name="connsiteY17" fmla="*/ 543140 h 983170"/>
              <a:gd name="connsiteX18" fmla="*/ 440012 w 804397"/>
              <a:gd name="connsiteY18" fmla="*/ 556890 h 983170"/>
              <a:gd name="connsiteX19" fmla="*/ 467513 w 804397"/>
              <a:gd name="connsiteY19" fmla="*/ 563765 h 983170"/>
              <a:gd name="connsiteX20" fmla="*/ 543140 w 804397"/>
              <a:gd name="connsiteY20" fmla="*/ 605016 h 983170"/>
              <a:gd name="connsiteX21" fmla="*/ 577516 w 804397"/>
              <a:gd name="connsiteY21" fmla="*/ 639392 h 983170"/>
              <a:gd name="connsiteX22" fmla="*/ 591266 w 804397"/>
              <a:gd name="connsiteY22" fmla="*/ 653143 h 983170"/>
              <a:gd name="connsiteX23" fmla="*/ 611892 w 804397"/>
              <a:gd name="connsiteY23" fmla="*/ 660018 h 983170"/>
              <a:gd name="connsiteX24" fmla="*/ 618767 w 804397"/>
              <a:gd name="connsiteY24" fmla="*/ 825022 h 983170"/>
              <a:gd name="connsiteX25" fmla="*/ 660018 w 804397"/>
              <a:gd name="connsiteY25" fmla="*/ 831897 h 983170"/>
              <a:gd name="connsiteX26" fmla="*/ 673768 w 804397"/>
              <a:gd name="connsiteY26" fmla="*/ 852523 h 983170"/>
              <a:gd name="connsiteX27" fmla="*/ 687519 w 804397"/>
              <a:gd name="connsiteY27" fmla="*/ 907524 h 983170"/>
              <a:gd name="connsiteX28" fmla="*/ 701269 w 804397"/>
              <a:gd name="connsiteY28" fmla="*/ 928150 h 983170"/>
              <a:gd name="connsiteX29" fmla="*/ 756270 w 804397"/>
              <a:gd name="connsiteY29" fmla="*/ 935025 h 983170"/>
              <a:gd name="connsiteX30" fmla="*/ 776896 w 804397"/>
              <a:gd name="connsiteY30" fmla="*/ 976276 h 983170"/>
              <a:gd name="connsiteX31" fmla="*/ 804397 w 804397"/>
              <a:gd name="connsiteY31" fmla="*/ 983152 h 983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4397" h="983170">
                <a:moveTo>
                  <a:pt x="0" y="0"/>
                </a:moveTo>
                <a:cubicBezTo>
                  <a:pt x="2292" y="57293"/>
                  <a:pt x="2790" y="114686"/>
                  <a:pt x="6875" y="171879"/>
                </a:cubicBezTo>
                <a:cubicBezTo>
                  <a:pt x="7391" y="179108"/>
                  <a:pt x="11759" y="185537"/>
                  <a:pt x="13750" y="192505"/>
                </a:cubicBezTo>
                <a:cubicBezTo>
                  <a:pt x="16346" y="201591"/>
                  <a:pt x="17910" y="210955"/>
                  <a:pt x="20625" y="220006"/>
                </a:cubicBezTo>
                <a:cubicBezTo>
                  <a:pt x="24790" y="233889"/>
                  <a:pt x="29792" y="247507"/>
                  <a:pt x="34376" y="261257"/>
                </a:cubicBezTo>
                <a:cubicBezTo>
                  <a:pt x="36668" y="268132"/>
                  <a:pt x="36127" y="276758"/>
                  <a:pt x="41251" y="281882"/>
                </a:cubicBezTo>
                <a:lnTo>
                  <a:pt x="68752" y="309383"/>
                </a:lnTo>
                <a:cubicBezTo>
                  <a:pt x="71044" y="316258"/>
                  <a:pt x="71607" y="323979"/>
                  <a:pt x="75627" y="330009"/>
                </a:cubicBezTo>
                <a:cubicBezTo>
                  <a:pt x="81020" y="338099"/>
                  <a:pt x="92303" y="341749"/>
                  <a:pt x="96252" y="350634"/>
                </a:cubicBezTo>
                <a:cubicBezTo>
                  <a:pt x="128017" y="422104"/>
                  <a:pt x="82194" y="370949"/>
                  <a:pt x="116878" y="405636"/>
                </a:cubicBezTo>
                <a:cubicBezTo>
                  <a:pt x="133225" y="454677"/>
                  <a:pt x="110046" y="395388"/>
                  <a:pt x="144379" y="446887"/>
                </a:cubicBezTo>
                <a:cubicBezTo>
                  <a:pt x="148399" y="452917"/>
                  <a:pt x="146130" y="462388"/>
                  <a:pt x="151254" y="467512"/>
                </a:cubicBezTo>
                <a:cubicBezTo>
                  <a:pt x="162940" y="479198"/>
                  <a:pt x="180820" y="483327"/>
                  <a:pt x="192505" y="495013"/>
                </a:cubicBezTo>
                <a:cubicBezTo>
                  <a:pt x="197088" y="499597"/>
                  <a:pt x="200697" y="505429"/>
                  <a:pt x="206255" y="508764"/>
                </a:cubicBezTo>
                <a:cubicBezTo>
                  <a:pt x="212469" y="512493"/>
                  <a:pt x="220399" y="512398"/>
                  <a:pt x="226881" y="515639"/>
                </a:cubicBezTo>
                <a:cubicBezTo>
                  <a:pt x="234272" y="519334"/>
                  <a:pt x="239327" y="528220"/>
                  <a:pt x="247507" y="529389"/>
                </a:cubicBezTo>
                <a:cubicBezTo>
                  <a:pt x="288406" y="535232"/>
                  <a:pt x="330009" y="533972"/>
                  <a:pt x="371260" y="536264"/>
                </a:cubicBezTo>
                <a:cubicBezTo>
                  <a:pt x="389594" y="538556"/>
                  <a:pt x="408564" y="537831"/>
                  <a:pt x="426261" y="543140"/>
                </a:cubicBezTo>
                <a:cubicBezTo>
                  <a:pt x="432470" y="545003"/>
                  <a:pt x="434214" y="553991"/>
                  <a:pt x="440012" y="556890"/>
                </a:cubicBezTo>
                <a:cubicBezTo>
                  <a:pt x="448464" y="561116"/>
                  <a:pt x="458549" y="560777"/>
                  <a:pt x="467513" y="563765"/>
                </a:cubicBezTo>
                <a:cubicBezTo>
                  <a:pt x="493025" y="572269"/>
                  <a:pt x="524037" y="585913"/>
                  <a:pt x="543140" y="605016"/>
                </a:cubicBezTo>
                <a:lnTo>
                  <a:pt x="577516" y="639392"/>
                </a:lnTo>
                <a:cubicBezTo>
                  <a:pt x="582099" y="643976"/>
                  <a:pt x="585117" y="651093"/>
                  <a:pt x="591266" y="653143"/>
                </a:cubicBezTo>
                <a:lnTo>
                  <a:pt x="611892" y="660018"/>
                </a:lnTo>
                <a:cubicBezTo>
                  <a:pt x="614184" y="715019"/>
                  <a:pt x="603924" y="772012"/>
                  <a:pt x="618767" y="825022"/>
                </a:cubicBezTo>
                <a:cubicBezTo>
                  <a:pt x="622526" y="838446"/>
                  <a:pt x="647550" y="825663"/>
                  <a:pt x="660018" y="831897"/>
                </a:cubicBezTo>
                <a:cubicBezTo>
                  <a:pt x="667409" y="835592"/>
                  <a:pt x="670073" y="845132"/>
                  <a:pt x="673768" y="852523"/>
                </a:cubicBezTo>
                <a:cubicBezTo>
                  <a:pt x="686489" y="877966"/>
                  <a:pt x="675753" y="876150"/>
                  <a:pt x="687519" y="907524"/>
                </a:cubicBezTo>
                <a:cubicBezTo>
                  <a:pt x="690420" y="915261"/>
                  <a:pt x="693597" y="925081"/>
                  <a:pt x="701269" y="928150"/>
                </a:cubicBezTo>
                <a:cubicBezTo>
                  <a:pt x="718424" y="935012"/>
                  <a:pt x="737936" y="932733"/>
                  <a:pt x="756270" y="935025"/>
                </a:cubicBezTo>
                <a:cubicBezTo>
                  <a:pt x="760799" y="948611"/>
                  <a:pt x="764781" y="966584"/>
                  <a:pt x="776896" y="976276"/>
                </a:cubicBezTo>
                <a:cubicBezTo>
                  <a:pt x="786397" y="983877"/>
                  <a:pt x="794480" y="983152"/>
                  <a:pt x="804397" y="983152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006128" y="6344593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147864" y="4869589"/>
            <a:ext cx="10562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Kadesh-</a:t>
            </a:r>
            <a:r>
              <a:rPr lang="en-US" sz="1100" b="1" dirty="0" err="1" smtClean="0"/>
              <a:t>Barnea</a:t>
            </a:r>
            <a:endParaRPr lang="en-US" sz="1100" b="1" dirty="0"/>
          </a:p>
        </p:txBody>
      </p:sp>
      <p:sp>
        <p:nvSpPr>
          <p:cNvPr id="3" name="Oval 2"/>
          <p:cNvSpPr/>
          <p:nvPr/>
        </p:nvSpPr>
        <p:spPr>
          <a:xfrm rot="5100000">
            <a:off x="5156913" y="4971509"/>
            <a:ext cx="64351" cy="5745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>
            <a:off x="5534751" y="4456972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29199" y="628873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Sinai</a:t>
            </a:r>
            <a:endParaRPr lang="en-US" sz="1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571565" y="442408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Nebo</a:t>
            </a:r>
            <a:endParaRPr lang="en-US" sz="1000" b="1" dirty="0"/>
          </a:p>
        </p:txBody>
      </p:sp>
      <p:sp>
        <p:nvSpPr>
          <p:cNvPr id="9" name="Freeform 8"/>
          <p:cNvSpPr/>
          <p:nvPr/>
        </p:nvSpPr>
        <p:spPr>
          <a:xfrm>
            <a:off x="5229726" y="4636168"/>
            <a:ext cx="465221" cy="1235365"/>
          </a:xfrm>
          <a:custGeom>
            <a:avLst/>
            <a:gdLst>
              <a:gd name="connsiteX0" fmla="*/ 0 w 465221"/>
              <a:gd name="connsiteY0" fmla="*/ 417095 h 1235365"/>
              <a:gd name="connsiteX1" fmla="*/ 16042 w 465221"/>
              <a:gd name="connsiteY1" fmla="*/ 475916 h 1235365"/>
              <a:gd name="connsiteX2" fmla="*/ 37432 w 465221"/>
              <a:gd name="connsiteY2" fmla="*/ 508000 h 1235365"/>
              <a:gd name="connsiteX3" fmla="*/ 58821 w 465221"/>
              <a:gd name="connsiteY3" fmla="*/ 540085 h 1235365"/>
              <a:gd name="connsiteX4" fmla="*/ 69516 w 465221"/>
              <a:gd name="connsiteY4" fmla="*/ 572169 h 1235365"/>
              <a:gd name="connsiteX5" fmla="*/ 74863 w 465221"/>
              <a:gd name="connsiteY5" fmla="*/ 588211 h 1235365"/>
              <a:gd name="connsiteX6" fmla="*/ 80211 w 465221"/>
              <a:gd name="connsiteY6" fmla="*/ 721895 h 1235365"/>
              <a:gd name="connsiteX7" fmla="*/ 90906 w 465221"/>
              <a:gd name="connsiteY7" fmla="*/ 737937 h 1235365"/>
              <a:gd name="connsiteX8" fmla="*/ 96253 w 465221"/>
              <a:gd name="connsiteY8" fmla="*/ 775369 h 1235365"/>
              <a:gd name="connsiteX9" fmla="*/ 112295 w 465221"/>
              <a:gd name="connsiteY9" fmla="*/ 818148 h 1235365"/>
              <a:gd name="connsiteX10" fmla="*/ 128337 w 465221"/>
              <a:gd name="connsiteY10" fmla="*/ 839537 h 1235365"/>
              <a:gd name="connsiteX11" fmla="*/ 149727 w 465221"/>
              <a:gd name="connsiteY11" fmla="*/ 893011 h 1235365"/>
              <a:gd name="connsiteX12" fmla="*/ 155074 w 465221"/>
              <a:gd name="connsiteY12" fmla="*/ 909053 h 1235365"/>
              <a:gd name="connsiteX13" fmla="*/ 171116 w 465221"/>
              <a:gd name="connsiteY13" fmla="*/ 946485 h 1235365"/>
              <a:gd name="connsiteX14" fmla="*/ 181811 w 465221"/>
              <a:gd name="connsiteY14" fmla="*/ 1026695 h 1235365"/>
              <a:gd name="connsiteX15" fmla="*/ 192506 w 465221"/>
              <a:gd name="connsiteY15" fmla="*/ 1064127 h 1235365"/>
              <a:gd name="connsiteX16" fmla="*/ 203200 w 465221"/>
              <a:gd name="connsiteY16" fmla="*/ 1080169 h 1235365"/>
              <a:gd name="connsiteX17" fmla="*/ 213895 w 465221"/>
              <a:gd name="connsiteY17" fmla="*/ 1122948 h 1235365"/>
              <a:gd name="connsiteX18" fmla="*/ 224590 w 465221"/>
              <a:gd name="connsiteY18" fmla="*/ 1160379 h 1235365"/>
              <a:gd name="connsiteX19" fmla="*/ 251327 w 465221"/>
              <a:gd name="connsiteY19" fmla="*/ 1192464 h 1235365"/>
              <a:gd name="connsiteX20" fmla="*/ 278063 w 465221"/>
              <a:gd name="connsiteY20" fmla="*/ 1213853 h 1235365"/>
              <a:gd name="connsiteX21" fmla="*/ 342232 w 465221"/>
              <a:gd name="connsiteY21" fmla="*/ 1229895 h 1235365"/>
              <a:gd name="connsiteX22" fmla="*/ 347579 w 465221"/>
              <a:gd name="connsiteY22" fmla="*/ 1197811 h 1235365"/>
              <a:gd name="connsiteX23" fmla="*/ 352927 w 465221"/>
              <a:gd name="connsiteY23" fmla="*/ 1144337 h 1235365"/>
              <a:gd name="connsiteX24" fmla="*/ 363621 w 465221"/>
              <a:gd name="connsiteY24" fmla="*/ 1112253 h 1235365"/>
              <a:gd name="connsiteX25" fmla="*/ 374316 w 465221"/>
              <a:gd name="connsiteY25" fmla="*/ 1069474 h 1235365"/>
              <a:gd name="connsiteX26" fmla="*/ 390358 w 465221"/>
              <a:gd name="connsiteY26" fmla="*/ 1021348 h 1235365"/>
              <a:gd name="connsiteX27" fmla="*/ 395706 w 465221"/>
              <a:gd name="connsiteY27" fmla="*/ 1005306 h 1235365"/>
              <a:gd name="connsiteX28" fmla="*/ 411748 w 465221"/>
              <a:gd name="connsiteY28" fmla="*/ 994611 h 1235365"/>
              <a:gd name="connsiteX29" fmla="*/ 427790 w 465221"/>
              <a:gd name="connsiteY29" fmla="*/ 978569 h 1235365"/>
              <a:gd name="connsiteX30" fmla="*/ 422442 w 465221"/>
              <a:gd name="connsiteY30" fmla="*/ 871621 h 1235365"/>
              <a:gd name="connsiteX31" fmla="*/ 401053 w 465221"/>
              <a:gd name="connsiteY31" fmla="*/ 839537 h 1235365"/>
              <a:gd name="connsiteX32" fmla="*/ 401053 w 465221"/>
              <a:gd name="connsiteY32" fmla="*/ 716548 h 1235365"/>
              <a:gd name="connsiteX33" fmla="*/ 417095 w 465221"/>
              <a:gd name="connsiteY33" fmla="*/ 705853 h 1235365"/>
              <a:gd name="connsiteX34" fmla="*/ 438485 w 465221"/>
              <a:gd name="connsiteY34" fmla="*/ 673769 h 1235365"/>
              <a:gd name="connsiteX35" fmla="*/ 454527 w 465221"/>
              <a:gd name="connsiteY35" fmla="*/ 641685 h 1235365"/>
              <a:gd name="connsiteX36" fmla="*/ 449179 w 465221"/>
              <a:gd name="connsiteY36" fmla="*/ 251327 h 1235365"/>
              <a:gd name="connsiteX37" fmla="*/ 454527 w 465221"/>
              <a:gd name="connsiteY37" fmla="*/ 229937 h 1235365"/>
              <a:gd name="connsiteX38" fmla="*/ 465221 w 465221"/>
              <a:gd name="connsiteY38" fmla="*/ 197853 h 1235365"/>
              <a:gd name="connsiteX39" fmla="*/ 465221 w 465221"/>
              <a:gd name="connsiteY39" fmla="*/ 0 h 123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65221" h="1235365">
                <a:moveTo>
                  <a:pt x="0" y="417095"/>
                </a:moveTo>
                <a:cubicBezTo>
                  <a:pt x="2869" y="431441"/>
                  <a:pt x="8291" y="464289"/>
                  <a:pt x="16042" y="475916"/>
                </a:cubicBezTo>
                <a:lnTo>
                  <a:pt x="37432" y="508000"/>
                </a:lnTo>
                <a:cubicBezTo>
                  <a:pt x="55119" y="561068"/>
                  <a:pt x="25446" y="480011"/>
                  <a:pt x="58821" y="540085"/>
                </a:cubicBezTo>
                <a:cubicBezTo>
                  <a:pt x="64296" y="549940"/>
                  <a:pt x="65951" y="561474"/>
                  <a:pt x="69516" y="572169"/>
                </a:cubicBezTo>
                <a:lnTo>
                  <a:pt x="74863" y="588211"/>
                </a:lnTo>
                <a:cubicBezTo>
                  <a:pt x="76646" y="632772"/>
                  <a:pt x="75460" y="677552"/>
                  <a:pt x="80211" y="721895"/>
                </a:cubicBezTo>
                <a:cubicBezTo>
                  <a:pt x="80896" y="728285"/>
                  <a:pt x="89059" y="731781"/>
                  <a:pt x="90906" y="737937"/>
                </a:cubicBezTo>
                <a:cubicBezTo>
                  <a:pt x="94528" y="750009"/>
                  <a:pt x="93781" y="763010"/>
                  <a:pt x="96253" y="775369"/>
                </a:cubicBezTo>
                <a:cubicBezTo>
                  <a:pt x="97754" y="782875"/>
                  <a:pt x="111225" y="816222"/>
                  <a:pt x="112295" y="818148"/>
                </a:cubicBezTo>
                <a:cubicBezTo>
                  <a:pt x="116623" y="825939"/>
                  <a:pt x="122990" y="832407"/>
                  <a:pt x="128337" y="839537"/>
                </a:cubicBezTo>
                <a:cubicBezTo>
                  <a:pt x="152684" y="912575"/>
                  <a:pt x="126120" y="837926"/>
                  <a:pt x="149727" y="893011"/>
                </a:cubicBezTo>
                <a:cubicBezTo>
                  <a:pt x="151947" y="898192"/>
                  <a:pt x="152854" y="903872"/>
                  <a:pt x="155074" y="909053"/>
                </a:cubicBezTo>
                <a:cubicBezTo>
                  <a:pt x="174897" y="955307"/>
                  <a:pt x="158576" y="908864"/>
                  <a:pt x="171116" y="946485"/>
                </a:cubicBezTo>
                <a:cubicBezTo>
                  <a:pt x="179651" y="1048911"/>
                  <a:pt x="168961" y="981719"/>
                  <a:pt x="181811" y="1026695"/>
                </a:cubicBezTo>
                <a:cubicBezTo>
                  <a:pt x="184098" y="1034700"/>
                  <a:pt x="188229" y="1055573"/>
                  <a:pt x="192506" y="1064127"/>
                </a:cubicBezTo>
                <a:cubicBezTo>
                  <a:pt x="195380" y="1069875"/>
                  <a:pt x="199635" y="1074822"/>
                  <a:pt x="203200" y="1080169"/>
                </a:cubicBezTo>
                <a:lnTo>
                  <a:pt x="213895" y="1122948"/>
                </a:lnTo>
                <a:cubicBezTo>
                  <a:pt x="215610" y="1129807"/>
                  <a:pt x="220752" y="1152704"/>
                  <a:pt x="224590" y="1160379"/>
                </a:cubicBezTo>
                <a:cubicBezTo>
                  <a:pt x="234548" y="1180293"/>
                  <a:pt x="236545" y="1174724"/>
                  <a:pt x="251327" y="1192464"/>
                </a:cubicBezTo>
                <a:cubicBezTo>
                  <a:pt x="269931" y="1214791"/>
                  <a:pt x="251728" y="1205075"/>
                  <a:pt x="278063" y="1213853"/>
                </a:cubicBezTo>
                <a:cubicBezTo>
                  <a:pt x="319169" y="1241257"/>
                  <a:pt x="297469" y="1237356"/>
                  <a:pt x="342232" y="1229895"/>
                </a:cubicBezTo>
                <a:cubicBezTo>
                  <a:pt x="344014" y="1219200"/>
                  <a:pt x="346234" y="1208569"/>
                  <a:pt x="347579" y="1197811"/>
                </a:cubicBezTo>
                <a:cubicBezTo>
                  <a:pt x="349801" y="1180036"/>
                  <a:pt x="349626" y="1161944"/>
                  <a:pt x="352927" y="1144337"/>
                </a:cubicBezTo>
                <a:cubicBezTo>
                  <a:pt x="355004" y="1133257"/>
                  <a:pt x="360056" y="1122948"/>
                  <a:pt x="363621" y="1112253"/>
                </a:cubicBezTo>
                <a:cubicBezTo>
                  <a:pt x="368269" y="1098309"/>
                  <a:pt x="371900" y="1083973"/>
                  <a:pt x="374316" y="1069474"/>
                </a:cubicBezTo>
                <a:cubicBezTo>
                  <a:pt x="384242" y="1009913"/>
                  <a:pt x="371561" y="1058940"/>
                  <a:pt x="390358" y="1021348"/>
                </a:cubicBezTo>
                <a:cubicBezTo>
                  <a:pt x="392879" y="1016306"/>
                  <a:pt x="392185" y="1009707"/>
                  <a:pt x="395706" y="1005306"/>
                </a:cubicBezTo>
                <a:cubicBezTo>
                  <a:pt x="399721" y="1000288"/>
                  <a:pt x="406811" y="998725"/>
                  <a:pt x="411748" y="994611"/>
                </a:cubicBezTo>
                <a:cubicBezTo>
                  <a:pt x="417557" y="989770"/>
                  <a:pt x="422443" y="983916"/>
                  <a:pt x="427790" y="978569"/>
                </a:cubicBezTo>
                <a:cubicBezTo>
                  <a:pt x="426007" y="942920"/>
                  <a:pt x="429183" y="906673"/>
                  <a:pt x="422442" y="871621"/>
                </a:cubicBezTo>
                <a:cubicBezTo>
                  <a:pt x="420015" y="858999"/>
                  <a:pt x="401053" y="839537"/>
                  <a:pt x="401053" y="839537"/>
                </a:cubicBezTo>
                <a:cubicBezTo>
                  <a:pt x="385936" y="794182"/>
                  <a:pt x="385823" y="800317"/>
                  <a:pt x="401053" y="716548"/>
                </a:cubicBezTo>
                <a:cubicBezTo>
                  <a:pt x="402203" y="710225"/>
                  <a:pt x="411748" y="709418"/>
                  <a:pt x="417095" y="705853"/>
                </a:cubicBezTo>
                <a:cubicBezTo>
                  <a:pt x="426492" y="677660"/>
                  <a:pt x="416231" y="700474"/>
                  <a:pt x="438485" y="673769"/>
                </a:cubicBezTo>
                <a:cubicBezTo>
                  <a:pt x="450001" y="659950"/>
                  <a:pt x="449168" y="657760"/>
                  <a:pt x="454527" y="641685"/>
                </a:cubicBezTo>
                <a:cubicBezTo>
                  <a:pt x="439827" y="443235"/>
                  <a:pt x="439294" y="498448"/>
                  <a:pt x="449179" y="251327"/>
                </a:cubicBezTo>
                <a:cubicBezTo>
                  <a:pt x="449473" y="243983"/>
                  <a:pt x="452415" y="236977"/>
                  <a:pt x="454527" y="229937"/>
                </a:cubicBezTo>
                <a:cubicBezTo>
                  <a:pt x="457766" y="219139"/>
                  <a:pt x="465221" y="209126"/>
                  <a:pt x="465221" y="197853"/>
                </a:cubicBezTo>
                <a:lnTo>
                  <a:pt x="465221" y="0"/>
                </a:lnTo>
              </a:path>
            </a:pathLst>
          </a:custGeom>
          <a:noFill/>
          <a:ln w="381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35"/>
          <p:cNvSpPr/>
          <p:nvPr/>
        </p:nvSpPr>
        <p:spPr>
          <a:xfrm>
            <a:off x="5656067" y="5179186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683624" y="5114364"/>
            <a:ext cx="13043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err="1" smtClean="0"/>
              <a:t>Mt.Hor</a:t>
            </a:r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348145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Freeform 2051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94113 w 2438"/>
              <a:gd name="T37" fmla="*/ 1679575 h 2055"/>
              <a:gd name="T38" fmla="*/ 3679825 w 2438"/>
              <a:gd name="T39" fmla="*/ 1809750 h 2055"/>
              <a:gd name="T40" fmla="*/ 3609975 w 2438"/>
              <a:gd name="T41" fmla="*/ 2084387 h 2055"/>
              <a:gd name="T42" fmla="*/ 3543300 w 2438"/>
              <a:gd name="T43" fmla="*/ 2133600 h 2055"/>
              <a:gd name="T44" fmla="*/ 3513138 w 2438"/>
              <a:gd name="T45" fmla="*/ 2189162 h 2055"/>
              <a:gd name="T46" fmla="*/ 3543300 w 2438"/>
              <a:gd name="T47" fmla="*/ 2282825 h 2055"/>
              <a:gd name="T48" fmla="*/ 3452813 w 2438"/>
              <a:gd name="T49" fmla="*/ 2660650 h 2055"/>
              <a:gd name="T50" fmla="*/ 3378200 w 2438"/>
              <a:gd name="T51" fmla="*/ 2908300 h 2055"/>
              <a:gd name="T52" fmla="*/ 3279775 w 2438"/>
              <a:gd name="T53" fmla="*/ 3128962 h 2055"/>
              <a:gd name="T54" fmla="*/ 3179763 w 2438"/>
              <a:gd name="T55" fmla="*/ 3171825 h 2055"/>
              <a:gd name="T56" fmla="*/ 2479675 w 2438"/>
              <a:gd name="T57" fmla="*/ 3254375 h 2055"/>
              <a:gd name="T58" fmla="*/ 2200275 w 2438"/>
              <a:gd name="T59" fmla="*/ 3205162 h 2055"/>
              <a:gd name="T60" fmla="*/ 1738313 w 2438"/>
              <a:gd name="T61" fmla="*/ 3171825 h 2055"/>
              <a:gd name="T62" fmla="*/ 1252538 w 2438"/>
              <a:gd name="T63" fmla="*/ 3148012 h 2055"/>
              <a:gd name="T64" fmla="*/ 1104900 w 2438"/>
              <a:gd name="T65" fmla="*/ 3114675 h 2055"/>
              <a:gd name="T66" fmla="*/ 939800 w 2438"/>
              <a:gd name="T67" fmla="*/ 3024187 h 2055"/>
              <a:gd name="T68" fmla="*/ 725488 w 2438"/>
              <a:gd name="T69" fmla="*/ 2924175 h 2055"/>
              <a:gd name="T70" fmla="*/ 577850 w 2438"/>
              <a:gd name="T71" fmla="*/ 2892425 h 2055"/>
              <a:gd name="T72" fmla="*/ 131763 w 2438"/>
              <a:gd name="T73" fmla="*/ 2792412 h 20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7" y="1058"/>
                  <a:pt x="2327" y="1058"/>
                </a:cubicBezTo>
                <a:cubicBezTo>
                  <a:pt x="2324" y="1074"/>
                  <a:pt x="2326" y="1090"/>
                  <a:pt x="2325" y="1104"/>
                </a:cubicBezTo>
                <a:cubicBezTo>
                  <a:pt x="2324" y="1118"/>
                  <a:pt x="2321" y="1127"/>
                  <a:pt x="2318" y="1140"/>
                </a:cubicBezTo>
                <a:cubicBezTo>
                  <a:pt x="2315" y="1153"/>
                  <a:pt x="2311" y="1154"/>
                  <a:pt x="2304" y="1183"/>
                </a:cubicBezTo>
                <a:cubicBezTo>
                  <a:pt x="2296" y="1224"/>
                  <a:pt x="2284" y="1289"/>
                  <a:pt x="2274" y="1313"/>
                </a:cubicBezTo>
                <a:cubicBezTo>
                  <a:pt x="2264" y="1337"/>
                  <a:pt x="2249" y="1324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13" y="1379"/>
                  <a:pt x="2213" y="1379"/>
                </a:cubicBezTo>
                <a:cubicBezTo>
                  <a:pt x="2213" y="1389"/>
                  <a:pt x="2219" y="1399"/>
                  <a:pt x="2222" y="1409"/>
                </a:cubicBezTo>
                <a:cubicBezTo>
                  <a:pt x="2225" y="1419"/>
                  <a:pt x="2231" y="1424"/>
                  <a:pt x="2232" y="1438"/>
                </a:cubicBezTo>
                <a:cubicBezTo>
                  <a:pt x="2235" y="1456"/>
                  <a:pt x="2238" y="1451"/>
                  <a:pt x="2229" y="1491"/>
                </a:cubicBezTo>
                <a:cubicBezTo>
                  <a:pt x="2220" y="1531"/>
                  <a:pt x="2188" y="1630"/>
                  <a:pt x="2175" y="1676"/>
                </a:cubicBezTo>
                <a:cubicBezTo>
                  <a:pt x="2165" y="1705"/>
                  <a:pt x="2159" y="1737"/>
                  <a:pt x="2148" y="1766"/>
                </a:cubicBezTo>
                <a:cubicBezTo>
                  <a:pt x="2142" y="1813"/>
                  <a:pt x="2142" y="1789"/>
                  <a:pt x="2128" y="1832"/>
                </a:cubicBezTo>
                <a:cubicBezTo>
                  <a:pt x="2121" y="1854"/>
                  <a:pt x="2105" y="1871"/>
                  <a:pt x="2097" y="1892"/>
                </a:cubicBezTo>
                <a:cubicBezTo>
                  <a:pt x="2087" y="1918"/>
                  <a:pt x="2087" y="1952"/>
                  <a:pt x="2066" y="1971"/>
                </a:cubicBezTo>
                <a:cubicBezTo>
                  <a:pt x="2058" y="1995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2052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2053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2054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Freeform 2055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2056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2057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2058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Freeform 2059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2064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2066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2071"/>
          <p:cNvSpPr txBox="1">
            <a:spLocks noChangeArrowheads="1"/>
          </p:cNvSpPr>
          <p:nvPr/>
        </p:nvSpPr>
        <p:spPr bwMode="auto">
          <a:xfrm>
            <a:off x="1752600" y="886045"/>
            <a:ext cx="8763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dirty="0" smtClean="0"/>
              <a:t>From Kadesh-</a:t>
            </a:r>
            <a:r>
              <a:rPr lang="en-US" altLang="en-US" dirty="0" err="1" smtClean="0"/>
              <a:t>Barnea</a:t>
            </a:r>
            <a:r>
              <a:rPr lang="en-US" altLang="en-US" dirty="0" smtClean="0"/>
              <a:t> to Mt. Nebo</a:t>
            </a:r>
          </a:p>
          <a:p>
            <a:pPr marL="4229100" lvl="8" indent="-342900" algn="l"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en-US" altLang="en-US" sz="1600" i="1" dirty="0" smtClean="0"/>
              <a:t>Miriam dies at Kadesh</a:t>
            </a:r>
            <a:endParaRPr lang="en-US" altLang="en-US" sz="1200" i="1" dirty="0"/>
          </a:p>
        </p:txBody>
      </p:sp>
      <p:sp>
        <p:nvSpPr>
          <p:cNvPr id="19472" name="Freeform 2060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2061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2062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2063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67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065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Freeform 5"/>
          <p:cNvSpPr/>
          <p:nvPr/>
        </p:nvSpPr>
        <p:spPr>
          <a:xfrm>
            <a:off x="4235116" y="5438274"/>
            <a:ext cx="804397" cy="983170"/>
          </a:xfrm>
          <a:custGeom>
            <a:avLst/>
            <a:gdLst>
              <a:gd name="connsiteX0" fmla="*/ 0 w 804397"/>
              <a:gd name="connsiteY0" fmla="*/ 0 h 983170"/>
              <a:gd name="connsiteX1" fmla="*/ 6875 w 804397"/>
              <a:gd name="connsiteY1" fmla="*/ 171879 h 983170"/>
              <a:gd name="connsiteX2" fmla="*/ 13750 w 804397"/>
              <a:gd name="connsiteY2" fmla="*/ 192505 h 983170"/>
              <a:gd name="connsiteX3" fmla="*/ 20625 w 804397"/>
              <a:gd name="connsiteY3" fmla="*/ 220006 h 983170"/>
              <a:gd name="connsiteX4" fmla="*/ 34376 w 804397"/>
              <a:gd name="connsiteY4" fmla="*/ 261257 h 983170"/>
              <a:gd name="connsiteX5" fmla="*/ 41251 w 804397"/>
              <a:gd name="connsiteY5" fmla="*/ 281882 h 983170"/>
              <a:gd name="connsiteX6" fmla="*/ 68752 w 804397"/>
              <a:gd name="connsiteY6" fmla="*/ 309383 h 983170"/>
              <a:gd name="connsiteX7" fmla="*/ 75627 w 804397"/>
              <a:gd name="connsiteY7" fmla="*/ 330009 h 983170"/>
              <a:gd name="connsiteX8" fmla="*/ 96252 w 804397"/>
              <a:gd name="connsiteY8" fmla="*/ 350634 h 983170"/>
              <a:gd name="connsiteX9" fmla="*/ 116878 w 804397"/>
              <a:gd name="connsiteY9" fmla="*/ 405636 h 983170"/>
              <a:gd name="connsiteX10" fmla="*/ 144379 w 804397"/>
              <a:gd name="connsiteY10" fmla="*/ 446887 h 983170"/>
              <a:gd name="connsiteX11" fmla="*/ 151254 w 804397"/>
              <a:gd name="connsiteY11" fmla="*/ 467512 h 983170"/>
              <a:gd name="connsiteX12" fmla="*/ 192505 w 804397"/>
              <a:gd name="connsiteY12" fmla="*/ 495013 h 983170"/>
              <a:gd name="connsiteX13" fmla="*/ 206255 w 804397"/>
              <a:gd name="connsiteY13" fmla="*/ 508764 h 983170"/>
              <a:gd name="connsiteX14" fmla="*/ 226881 w 804397"/>
              <a:gd name="connsiteY14" fmla="*/ 515639 h 983170"/>
              <a:gd name="connsiteX15" fmla="*/ 247507 w 804397"/>
              <a:gd name="connsiteY15" fmla="*/ 529389 h 983170"/>
              <a:gd name="connsiteX16" fmla="*/ 371260 w 804397"/>
              <a:gd name="connsiteY16" fmla="*/ 536264 h 983170"/>
              <a:gd name="connsiteX17" fmla="*/ 426261 w 804397"/>
              <a:gd name="connsiteY17" fmla="*/ 543140 h 983170"/>
              <a:gd name="connsiteX18" fmla="*/ 440012 w 804397"/>
              <a:gd name="connsiteY18" fmla="*/ 556890 h 983170"/>
              <a:gd name="connsiteX19" fmla="*/ 467513 w 804397"/>
              <a:gd name="connsiteY19" fmla="*/ 563765 h 983170"/>
              <a:gd name="connsiteX20" fmla="*/ 543140 w 804397"/>
              <a:gd name="connsiteY20" fmla="*/ 605016 h 983170"/>
              <a:gd name="connsiteX21" fmla="*/ 577516 w 804397"/>
              <a:gd name="connsiteY21" fmla="*/ 639392 h 983170"/>
              <a:gd name="connsiteX22" fmla="*/ 591266 w 804397"/>
              <a:gd name="connsiteY22" fmla="*/ 653143 h 983170"/>
              <a:gd name="connsiteX23" fmla="*/ 611892 w 804397"/>
              <a:gd name="connsiteY23" fmla="*/ 660018 h 983170"/>
              <a:gd name="connsiteX24" fmla="*/ 618767 w 804397"/>
              <a:gd name="connsiteY24" fmla="*/ 825022 h 983170"/>
              <a:gd name="connsiteX25" fmla="*/ 660018 w 804397"/>
              <a:gd name="connsiteY25" fmla="*/ 831897 h 983170"/>
              <a:gd name="connsiteX26" fmla="*/ 673768 w 804397"/>
              <a:gd name="connsiteY26" fmla="*/ 852523 h 983170"/>
              <a:gd name="connsiteX27" fmla="*/ 687519 w 804397"/>
              <a:gd name="connsiteY27" fmla="*/ 907524 h 983170"/>
              <a:gd name="connsiteX28" fmla="*/ 701269 w 804397"/>
              <a:gd name="connsiteY28" fmla="*/ 928150 h 983170"/>
              <a:gd name="connsiteX29" fmla="*/ 756270 w 804397"/>
              <a:gd name="connsiteY29" fmla="*/ 935025 h 983170"/>
              <a:gd name="connsiteX30" fmla="*/ 776896 w 804397"/>
              <a:gd name="connsiteY30" fmla="*/ 976276 h 983170"/>
              <a:gd name="connsiteX31" fmla="*/ 804397 w 804397"/>
              <a:gd name="connsiteY31" fmla="*/ 983152 h 983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4397" h="983170">
                <a:moveTo>
                  <a:pt x="0" y="0"/>
                </a:moveTo>
                <a:cubicBezTo>
                  <a:pt x="2292" y="57293"/>
                  <a:pt x="2790" y="114686"/>
                  <a:pt x="6875" y="171879"/>
                </a:cubicBezTo>
                <a:cubicBezTo>
                  <a:pt x="7391" y="179108"/>
                  <a:pt x="11759" y="185537"/>
                  <a:pt x="13750" y="192505"/>
                </a:cubicBezTo>
                <a:cubicBezTo>
                  <a:pt x="16346" y="201591"/>
                  <a:pt x="17910" y="210955"/>
                  <a:pt x="20625" y="220006"/>
                </a:cubicBezTo>
                <a:cubicBezTo>
                  <a:pt x="24790" y="233889"/>
                  <a:pt x="29792" y="247507"/>
                  <a:pt x="34376" y="261257"/>
                </a:cubicBezTo>
                <a:cubicBezTo>
                  <a:pt x="36668" y="268132"/>
                  <a:pt x="36127" y="276758"/>
                  <a:pt x="41251" y="281882"/>
                </a:cubicBezTo>
                <a:lnTo>
                  <a:pt x="68752" y="309383"/>
                </a:lnTo>
                <a:cubicBezTo>
                  <a:pt x="71044" y="316258"/>
                  <a:pt x="71607" y="323979"/>
                  <a:pt x="75627" y="330009"/>
                </a:cubicBezTo>
                <a:cubicBezTo>
                  <a:pt x="81020" y="338099"/>
                  <a:pt x="92303" y="341749"/>
                  <a:pt x="96252" y="350634"/>
                </a:cubicBezTo>
                <a:cubicBezTo>
                  <a:pt x="128017" y="422104"/>
                  <a:pt x="82194" y="370949"/>
                  <a:pt x="116878" y="405636"/>
                </a:cubicBezTo>
                <a:cubicBezTo>
                  <a:pt x="133225" y="454677"/>
                  <a:pt x="110046" y="395388"/>
                  <a:pt x="144379" y="446887"/>
                </a:cubicBezTo>
                <a:cubicBezTo>
                  <a:pt x="148399" y="452917"/>
                  <a:pt x="146130" y="462388"/>
                  <a:pt x="151254" y="467512"/>
                </a:cubicBezTo>
                <a:cubicBezTo>
                  <a:pt x="162940" y="479198"/>
                  <a:pt x="180820" y="483327"/>
                  <a:pt x="192505" y="495013"/>
                </a:cubicBezTo>
                <a:cubicBezTo>
                  <a:pt x="197088" y="499597"/>
                  <a:pt x="200697" y="505429"/>
                  <a:pt x="206255" y="508764"/>
                </a:cubicBezTo>
                <a:cubicBezTo>
                  <a:pt x="212469" y="512493"/>
                  <a:pt x="220399" y="512398"/>
                  <a:pt x="226881" y="515639"/>
                </a:cubicBezTo>
                <a:cubicBezTo>
                  <a:pt x="234272" y="519334"/>
                  <a:pt x="239327" y="528220"/>
                  <a:pt x="247507" y="529389"/>
                </a:cubicBezTo>
                <a:cubicBezTo>
                  <a:pt x="288406" y="535232"/>
                  <a:pt x="330009" y="533972"/>
                  <a:pt x="371260" y="536264"/>
                </a:cubicBezTo>
                <a:cubicBezTo>
                  <a:pt x="389594" y="538556"/>
                  <a:pt x="408564" y="537831"/>
                  <a:pt x="426261" y="543140"/>
                </a:cubicBezTo>
                <a:cubicBezTo>
                  <a:pt x="432470" y="545003"/>
                  <a:pt x="434214" y="553991"/>
                  <a:pt x="440012" y="556890"/>
                </a:cubicBezTo>
                <a:cubicBezTo>
                  <a:pt x="448464" y="561116"/>
                  <a:pt x="458549" y="560777"/>
                  <a:pt x="467513" y="563765"/>
                </a:cubicBezTo>
                <a:cubicBezTo>
                  <a:pt x="493025" y="572269"/>
                  <a:pt x="524037" y="585913"/>
                  <a:pt x="543140" y="605016"/>
                </a:cubicBezTo>
                <a:lnTo>
                  <a:pt x="577516" y="639392"/>
                </a:lnTo>
                <a:cubicBezTo>
                  <a:pt x="582099" y="643976"/>
                  <a:pt x="585117" y="651093"/>
                  <a:pt x="591266" y="653143"/>
                </a:cubicBezTo>
                <a:lnTo>
                  <a:pt x="611892" y="660018"/>
                </a:lnTo>
                <a:cubicBezTo>
                  <a:pt x="614184" y="715019"/>
                  <a:pt x="603924" y="772012"/>
                  <a:pt x="618767" y="825022"/>
                </a:cubicBezTo>
                <a:cubicBezTo>
                  <a:pt x="622526" y="838446"/>
                  <a:pt x="647550" y="825663"/>
                  <a:pt x="660018" y="831897"/>
                </a:cubicBezTo>
                <a:cubicBezTo>
                  <a:pt x="667409" y="835592"/>
                  <a:pt x="670073" y="845132"/>
                  <a:pt x="673768" y="852523"/>
                </a:cubicBezTo>
                <a:cubicBezTo>
                  <a:pt x="686489" y="877966"/>
                  <a:pt x="675753" y="876150"/>
                  <a:pt x="687519" y="907524"/>
                </a:cubicBezTo>
                <a:cubicBezTo>
                  <a:pt x="690420" y="915261"/>
                  <a:pt x="693597" y="925081"/>
                  <a:pt x="701269" y="928150"/>
                </a:cubicBezTo>
                <a:cubicBezTo>
                  <a:pt x="718424" y="935012"/>
                  <a:pt x="737936" y="932733"/>
                  <a:pt x="756270" y="935025"/>
                </a:cubicBezTo>
                <a:cubicBezTo>
                  <a:pt x="760799" y="948611"/>
                  <a:pt x="764781" y="966584"/>
                  <a:pt x="776896" y="976276"/>
                </a:cubicBezTo>
                <a:cubicBezTo>
                  <a:pt x="786397" y="983877"/>
                  <a:pt x="794480" y="983152"/>
                  <a:pt x="804397" y="983152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006128" y="6344593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147864" y="4869589"/>
            <a:ext cx="10562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Kadesh-</a:t>
            </a:r>
            <a:r>
              <a:rPr lang="en-US" sz="1100" b="1" dirty="0" err="1" smtClean="0"/>
              <a:t>Barnea</a:t>
            </a:r>
            <a:endParaRPr lang="en-US" sz="1100" b="1" dirty="0"/>
          </a:p>
        </p:txBody>
      </p:sp>
      <p:sp>
        <p:nvSpPr>
          <p:cNvPr id="3" name="Oval 2"/>
          <p:cNvSpPr/>
          <p:nvPr/>
        </p:nvSpPr>
        <p:spPr>
          <a:xfrm rot="5100000">
            <a:off x="5156913" y="4971509"/>
            <a:ext cx="64351" cy="5745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>
            <a:off x="5534751" y="4456972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29199" y="628873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Sinai</a:t>
            </a:r>
            <a:endParaRPr lang="en-US" sz="1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571565" y="442408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Nebo</a:t>
            </a:r>
            <a:endParaRPr lang="en-US" sz="1000" b="1" dirty="0"/>
          </a:p>
        </p:txBody>
      </p:sp>
      <p:sp>
        <p:nvSpPr>
          <p:cNvPr id="9" name="Freeform 8"/>
          <p:cNvSpPr/>
          <p:nvPr/>
        </p:nvSpPr>
        <p:spPr>
          <a:xfrm>
            <a:off x="5229726" y="4636168"/>
            <a:ext cx="465221" cy="1235365"/>
          </a:xfrm>
          <a:custGeom>
            <a:avLst/>
            <a:gdLst>
              <a:gd name="connsiteX0" fmla="*/ 0 w 465221"/>
              <a:gd name="connsiteY0" fmla="*/ 417095 h 1235365"/>
              <a:gd name="connsiteX1" fmla="*/ 16042 w 465221"/>
              <a:gd name="connsiteY1" fmla="*/ 475916 h 1235365"/>
              <a:gd name="connsiteX2" fmla="*/ 37432 w 465221"/>
              <a:gd name="connsiteY2" fmla="*/ 508000 h 1235365"/>
              <a:gd name="connsiteX3" fmla="*/ 58821 w 465221"/>
              <a:gd name="connsiteY3" fmla="*/ 540085 h 1235365"/>
              <a:gd name="connsiteX4" fmla="*/ 69516 w 465221"/>
              <a:gd name="connsiteY4" fmla="*/ 572169 h 1235365"/>
              <a:gd name="connsiteX5" fmla="*/ 74863 w 465221"/>
              <a:gd name="connsiteY5" fmla="*/ 588211 h 1235365"/>
              <a:gd name="connsiteX6" fmla="*/ 80211 w 465221"/>
              <a:gd name="connsiteY6" fmla="*/ 721895 h 1235365"/>
              <a:gd name="connsiteX7" fmla="*/ 90906 w 465221"/>
              <a:gd name="connsiteY7" fmla="*/ 737937 h 1235365"/>
              <a:gd name="connsiteX8" fmla="*/ 96253 w 465221"/>
              <a:gd name="connsiteY8" fmla="*/ 775369 h 1235365"/>
              <a:gd name="connsiteX9" fmla="*/ 112295 w 465221"/>
              <a:gd name="connsiteY9" fmla="*/ 818148 h 1235365"/>
              <a:gd name="connsiteX10" fmla="*/ 128337 w 465221"/>
              <a:gd name="connsiteY10" fmla="*/ 839537 h 1235365"/>
              <a:gd name="connsiteX11" fmla="*/ 149727 w 465221"/>
              <a:gd name="connsiteY11" fmla="*/ 893011 h 1235365"/>
              <a:gd name="connsiteX12" fmla="*/ 155074 w 465221"/>
              <a:gd name="connsiteY12" fmla="*/ 909053 h 1235365"/>
              <a:gd name="connsiteX13" fmla="*/ 171116 w 465221"/>
              <a:gd name="connsiteY13" fmla="*/ 946485 h 1235365"/>
              <a:gd name="connsiteX14" fmla="*/ 181811 w 465221"/>
              <a:gd name="connsiteY14" fmla="*/ 1026695 h 1235365"/>
              <a:gd name="connsiteX15" fmla="*/ 192506 w 465221"/>
              <a:gd name="connsiteY15" fmla="*/ 1064127 h 1235365"/>
              <a:gd name="connsiteX16" fmla="*/ 203200 w 465221"/>
              <a:gd name="connsiteY16" fmla="*/ 1080169 h 1235365"/>
              <a:gd name="connsiteX17" fmla="*/ 213895 w 465221"/>
              <a:gd name="connsiteY17" fmla="*/ 1122948 h 1235365"/>
              <a:gd name="connsiteX18" fmla="*/ 224590 w 465221"/>
              <a:gd name="connsiteY18" fmla="*/ 1160379 h 1235365"/>
              <a:gd name="connsiteX19" fmla="*/ 251327 w 465221"/>
              <a:gd name="connsiteY19" fmla="*/ 1192464 h 1235365"/>
              <a:gd name="connsiteX20" fmla="*/ 278063 w 465221"/>
              <a:gd name="connsiteY20" fmla="*/ 1213853 h 1235365"/>
              <a:gd name="connsiteX21" fmla="*/ 342232 w 465221"/>
              <a:gd name="connsiteY21" fmla="*/ 1229895 h 1235365"/>
              <a:gd name="connsiteX22" fmla="*/ 347579 w 465221"/>
              <a:gd name="connsiteY22" fmla="*/ 1197811 h 1235365"/>
              <a:gd name="connsiteX23" fmla="*/ 352927 w 465221"/>
              <a:gd name="connsiteY23" fmla="*/ 1144337 h 1235365"/>
              <a:gd name="connsiteX24" fmla="*/ 363621 w 465221"/>
              <a:gd name="connsiteY24" fmla="*/ 1112253 h 1235365"/>
              <a:gd name="connsiteX25" fmla="*/ 374316 w 465221"/>
              <a:gd name="connsiteY25" fmla="*/ 1069474 h 1235365"/>
              <a:gd name="connsiteX26" fmla="*/ 390358 w 465221"/>
              <a:gd name="connsiteY26" fmla="*/ 1021348 h 1235365"/>
              <a:gd name="connsiteX27" fmla="*/ 395706 w 465221"/>
              <a:gd name="connsiteY27" fmla="*/ 1005306 h 1235365"/>
              <a:gd name="connsiteX28" fmla="*/ 411748 w 465221"/>
              <a:gd name="connsiteY28" fmla="*/ 994611 h 1235365"/>
              <a:gd name="connsiteX29" fmla="*/ 427790 w 465221"/>
              <a:gd name="connsiteY29" fmla="*/ 978569 h 1235365"/>
              <a:gd name="connsiteX30" fmla="*/ 422442 w 465221"/>
              <a:gd name="connsiteY30" fmla="*/ 871621 h 1235365"/>
              <a:gd name="connsiteX31" fmla="*/ 401053 w 465221"/>
              <a:gd name="connsiteY31" fmla="*/ 839537 h 1235365"/>
              <a:gd name="connsiteX32" fmla="*/ 401053 w 465221"/>
              <a:gd name="connsiteY32" fmla="*/ 716548 h 1235365"/>
              <a:gd name="connsiteX33" fmla="*/ 417095 w 465221"/>
              <a:gd name="connsiteY33" fmla="*/ 705853 h 1235365"/>
              <a:gd name="connsiteX34" fmla="*/ 438485 w 465221"/>
              <a:gd name="connsiteY34" fmla="*/ 673769 h 1235365"/>
              <a:gd name="connsiteX35" fmla="*/ 454527 w 465221"/>
              <a:gd name="connsiteY35" fmla="*/ 641685 h 1235365"/>
              <a:gd name="connsiteX36" fmla="*/ 449179 w 465221"/>
              <a:gd name="connsiteY36" fmla="*/ 251327 h 1235365"/>
              <a:gd name="connsiteX37" fmla="*/ 454527 w 465221"/>
              <a:gd name="connsiteY37" fmla="*/ 229937 h 1235365"/>
              <a:gd name="connsiteX38" fmla="*/ 465221 w 465221"/>
              <a:gd name="connsiteY38" fmla="*/ 197853 h 1235365"/>
              <a:gd name="connsiteX39" fmla="*/ 465221 w 465221"/>
              <a:gd name="connsiteY39" fmla="*/ 0 h 123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65221" h="1235365">
                <a:moveTo>
                  <a:pt x="0" y="417095"/>
                </a:moveTo>
                <a:cubicBezTo>
                  <a:pt x="2869" y="431441"/>
                  <a:pt x="8291" y="464289"/>
                  <a:pt x="16042" y="475916"/>
                </a:cubicBezTo>
                <a:lnTo>
                  <a:pt x="37432" y="508000"/>
                </a:lnTo>
                <a:cubicBezTo>
                  <a:pt x="55119" y="561068"/>
                  <a:pt x="25446" y="480011"/>
                  <a:pt x="58821" y="540085"/>
                </a:cubicBezTo>
                <a:cubicBezTo>
                  <a:pt x="64296" y="549940"/>
                  <a:pt x="65951" y="561474"/>
                  <a:pt x="69516" y="572169"/>
                </a:cubicBezTo>
                <a:lnTo>
                  <a:pt x="74863" y="588211"/>
                </a:lnTo>
                <a:cubicBezTo>
                  <a:pt x="76646" y="632772"/>
                  <a:pt x="75460" y="677552"/>
                  <a:pt x="80211" y="721895"/>
                </a:cubicBezTo>
                <a:cubicBezTo>
                  <a:pt x="80896" y="728285"/>
                  <a:pt x="89059" y="731781"/>
                  <a:pt x="90906" y="737937"/>
                </a:cubicBezTo>
                <a:cubicBezTo>
                  <a:pt x="94528" y="750009"/>
                  <a:pt x="93781" y="763010"/>
                  <a:pt x="96253" y="775369"/>
                </a:cubicBezTo>
                <a:cubicBezTo>
                  <a:pt x="97754" y="782875"/>
                  <a:pt x="111225" y="816222"/>
                  <a:pt x="112295" y="818148"/>
                </a:cubicBezTo>
                <a:cubicBezTo>
                  <a:pt x="116623" y="825939"/>
                  <a:pt x="122990" y="832407"/>
                  <a:pt x="128337" y="839537"/>
                </a:cubicBezTo>
                <a:cubicBezTo>
                  <a:pt x="152684" y="912575"/>
                  <a:pt x="126120" y="837926"/>
                  <a:pt x="149727" y="893011"/>
                </a:cubicBezTo>
                <a:cubicBezTo>
                  <a:pt x="151947" y="898192"/>
                  <a:pt x="152854" y="903872"/>
                  <a:pt x="155074" y="909053"/>
                </a:cubicBezTo>
                <a:cubicBezTo>
                  <a:pt x="174897" y="955307"/>
                  <a:pt x="158576" y="908864"/>
                  <a:pt x="171116" y="946485"/>
                </a:cubicBezTo>
                <a:cubicBezTo>
                  <a:pt x="179651" y="1048911"/>
                  <a:pt x="168961" y="981719"/>
                  <a:pt x="181811" y="1026695"/>
                </a:cubicBezTo>
                <a:cubicBezTo>
                  <a:pt x="184098" y="1034700"/>
                  <a:pt x="188229" y="1055573"/>
                  <a:pt x="192506" y="1064127"/>
                </a:cubicBezTo>
                <a:cubicBezTo>
                  <a:pt x="195380" y="1069875"/>
                  <a:pt x="199635" y="1074822"/>
                  <a:pt x="203200" y="1080169"/>
                </a:cubicBezTo>
                <a:lnTo>
                  <a:pt x="213895" y="1122948"/>
                </a:lnTo>
                <a:cubicBezTo>
                  <a:pt x="215610" y="1129807"/>
                  <a:pt x="220752" y="1152704"/>
                  <a:pt x="224590" y="1160379"/>
                </a:cubicBezTo>
                <a:cubicBezTo>
                  <a:pt x="234548" y="1180293"/>
                  <a:pt x="236545" y="1174724"/>
                  <a:pt x="251327" y="1192464"/>
                </a:cubicBezTo>
                <a:cubicBezTo>
                  <a:pt x="269931" y="1214791"/>
                  <a:pt x="251728" y="1205075"/>
                  <a:pt x="278063" y="1213853"/>
                </a:cubicBezTo>
                <a:cubicBezTo>
                  <a:pt x="319169" y="1241257"/>
                  <a:pt x="297469" y="1237356"/>
                  <a:pt x="342232" y="1229895"/>
                </a:cubicBezTo>
                <a:cubicBezTo>
                  <a:pt x="344014" y="1219200"/>
                  <a:pt x="346234" y="1208569"/>
                  <a:pt x="347579" y="1197811"/>
                </a:cubicBezTo>
                <a:cubicBezTo>
                  <a:pt x="349801" y="1180036"/>
                  <a:pt x="349626" y="1161944"/>
                  <a:pt x="352927" y="1144337"/>
                </a:cubicBezTo>
                <a:cubicBezTo>
                  <a:pt x="355004" y="1133257"/>
                  <a:pt x="360056" y="1122948"/>
                  <a:pt x="363621" y="1112253"/>
                </a:cubicBezTo>
                <a:cubicBezTo>
                  <a:pt x="368269" y="1098309"/>
                  <a:pt x="371900" y="1083973"/>
                  <a:pt x="374316" y="1069474"/>
                </a:cubicBezTo>
                <a:cubicBezTo>
                  <a:pt x="384242" y="1009913"/>
                  <a:pt x="371561" y="1058940"/>
                  <a:pt x="390358" y="1021348"/>
                </a:cubicBezTo>
                <a:cubicBezTo>
                  <a:pt x="392879" y="1016306"/>
                  <a:pt x="392185" y="1009707"/>
                  <a:pt x="395706" y="1005306"/>
                </a:cubicBezTo>
                <a:cubicBezTo>
                  <a:pt x="399721" y="1000288"/>
                  <a:pt x="406811" y="998725"/>
                  <a:pt x="411748" y="994611"/>
                </a:cubicBezTo>
                <a:cubicBezTo>
                  <a:pt x="417557" y="989770"/>
                  <a:pt x="422443" y="983916"/>
                  <a:pt x="427790" y="978569"/>
                </a:cubicBezTo>
                <a:cubicBezTo>
                  <a:pt x="426007" y="942920"/>
                  <a:pt x="429183" y="906673"/>
                  <a:pt x="422442" y="871621"/>
                </a:cubicBezTo>
                <a:cubicBezTo>
                  <a:pt x="420015" y="858999"/>
                  <a:pt x="401053" y="839537"/>
                  <a:pt x="401053" y="839537"/>
                </a:cubicBezTo>
                <a:cubicBezTo>
                  <a:pt x="385936" y="794182"/>
                  <a:pt x="385823" y="800317"/>
                  <a:pt x="401053" y="716548"/>
                </a:cubicBezTo>
                <a:cubicBezTo>
                  <a:pt x="402203" y="710225"/>
                  <a:pt x="411748" y="709418"/>
                  <a:pt x="417095" y="705853"/>
                </a:cubicBezTo>
                <a:cubicBezTo>
                  <a:pt x="426492" y="677660"/>
                  <a:pt x="416231" y="700474"/>
                  <a:pt x="438485" y="673769"/>
                </a:cubicBezTo>
                <a:cubicBezTo>
                  <a:pt x="450001" y="659950"/>
                  <a:pt x="449168" y="657760"/>
                  <a:pt x="454527" y="641685"/>
                </a:cubicBezTo>
                <a:cubicBezTo>
                  <a:pt x="439827" y="443235"/>
                  <a:pt x="439294" y="498448"/>
                  <a:pt x="449179" y="251327"/>
                </a:cubicBezTo>
                <a:cubicBezTo>
                  <a:pt x="449473" y="243983"/>
                  <a:pt x="452415" y="236977"/>
                  <a:pt x="454527" y="229937"/>
                </a:cubicBezTo>
                <a:cubicBezTo>
                  <a:pt x="457766" y="219139"/>
                  <a:pt x="465221" y="209126"/>
                  <a:pt x="465221" y="197853"/>
                </a:cubicBezTo>
                <a:lnTo>
                  <a:pt x="465221" y="0"/>
                </a:lnTo>
              </a:path>
            </a:pathLst>
          </a:custGeom>
          <a:noFill/>
          <a:ln w="381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35"/>
          <p:cNvSpPr/>
          <p:nvPr/>
        </p:nvSpPr>
        <p:spPr>
          <a:xfrm>
            <a:off x="5656067" y="5179186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683624" y="5114364"/>
            <a:ext cx="13043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err="1" smtClean="0"/>
              <a:t>Mt.Hor</a:t>
            </a:r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290076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Freeform 2051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94113 w 2438"/>
              <a:gd name="T37" fmla="*/ 1679575 h 2055"/>
              <a:gd name="T38" fmla="*/ 3679825 w 2438"/>
              <a:gd name="T39" fmla="*/ 1809750 h 2055"/>
              <a:gd name="T40" fmla="*/ 3609975 w 2438"/>
              <a:gd name="T41" fmla="*/ 2084387 h 2055"/>
              <a:gd name="T42" fmla="*/ 3543300 w 2438"/>
              <a:gd name="T43" fmla="*/ 2133600 h 2055"/>
              <a:gd name="T44" fmla="*/ 3513138 w 2438"/>
              <a:gd name="T45" fmla="*/ 2189162 h 2055"/>
              <a:gd name="T46" fmla="*/ 3543300 w 2438"/>
              <a:gd name="T47" fmla="*/ 2282825 h 2055"/>
              <a:gd name="T48" fmla="*/ 3452813 w 2438"/>
              <a:gd name="T49" fmla="*/ 2660650 h 2055"/>
              <a:gd name="T50" fmla="*/ 3378200 w 2438"/>
              <a:gd name="T51" fmla="*/ 2908300 h 2055"/>
              <a:gd name="T52" fmla="*/ 3279775 w 2438"/>
              <a:gd name="T53" fmla="*/ 3128962 h 2055"/>
              <a:gd name="T54" fmla="*/ 3179763 w 2438"/>
              <a:gd name="T55" fmla="*/ 3171825 h 2055"/>
              <a:gd name="T56" fmla="*/ 2479675 w 2438"/>
              <a:gd name="T57" fmla="*/ 3254375 h 2055"/>
              <a:gd name="T58" fmla="*/ 2200275 w 2438"/>
              <a:gd name="T59" fmla="*/ 3205162 h 2055"/>
              <a:gd name="T60" fmla="*/ 1738313 w 2438"/>
              <a:gd name="T61" fmla="*/ 3171825 h 2055"/>
              <a:gd name="T62" fmla="*/ 1252538 w 2438"/>
              <a:gd name="T63" fmla="*/ 3148012 h 2055"/>
              <a:gd name="T64" fmla="*/ 1104900 w 2438"/>
              <a:gd name="T65" fmla="*/ 3114675 h 2055"/>
              <a:gd name="T66" fmla="*/ 939800 w 2438"/>
              <a:gd name="T67" fmla="*/ 3024187 h 2055"/>
              <a:gd name="T68" fmla="*/ 725488 w 2438"/>
              <a:gd name="T69" fmla="*/ 2924175 h 2055"/>
              <a:gd name="T70" fmla="*/ 577850 w 2438"/>
              <a:gd name="T71" fmla="*/ 2892425 h 2055"/>
              <a:gd name="T72" fmla="*/ 131763 w 2438"/>
              <a:gd name="T73" fmla="*/ 2792412 h 20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7" y="1058"/>
                  <a:pt x="2327" y="1058"/>
                </a:cubicBezTo>
                <a:cubicBezTo>
                  <a:pt x="2324" y="1074"/>
                  <a:pt x="2326" y="1090"/>
                  <a:pt x="2325" y="1104"/>
                </a:cubicBezTo>
                <a:cubicBezTo>
                  <a:pt x="2324" y="1118"/>
                  <a:pt x="2321" y="1127"/>
                  <a:pt x="2318" y="1140"/>
                </a:cubicBezTo>
                <a:cubicBezTo>
                  <a:pt x="2315" y="1153"/>
                  <a:pt x="2311" y="1154"/>
                  <a:pt x="2304" y="1183"/>
                </a:cubicBezTo>
                <a:cubicBezTo>
                  <a:pt x="2296" y="1224"/>
                  <a:pt x="2284" y="1289"/>
                  <a:pt x="2274" y="1313"/>
                </a:cubicBezTo>
                <a:cubicBezTo>
                  <a:pt x="2264" y="1337"/>
                  <a:pt x="2249" y="1324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13" y="1379"/>
                  <a:pt x="2213" y="1379"/>
                </a:cubicBezTo>
                <a:cubicBezTo>
                  <a:pt x="2213" y="1389"/>
                  <a:pt x="2219" y="1399"/>
                  <a:pt x="2222" y="1409"/>
                </a:cubicBezTo>
                <a:cubicBezTo>
                  <a:pt x="2225" y="1419"/>
                  <a:pt x="2231" y="1424"/>
                  <a:pt x="2232" y="1438"/>
                </a:cubicBezTo>
                <a:cubicBezTo>
                  <a:pt x="2235" y="1456"/>
                  <a:pt x="2238" y="1451"/>
                  <a:pt x="2229" y="1491"/>
                </a:cubicBezTo>
                <a:cubicBezTo>
                  <a:pt x="2220" y="1531"/>
                  <a:pt x="2188" y="1630"/>
                  <a:pt x="2175" y="1676"/>
                </a:cubicBezTo>
                <a:cubicBezTo>
                  <a:pt x="2165" y="1705"/>
                  <a:pt x="2159" y="1737"/>
                  <a:pt x="2148" y="1766"/>
                </a:cubicBezTo>
                <a:cubicBezTo>
                  <a:pt x="2142" y="1813"/>
                  <a:pt x="2142" y="1789"/>
                  <a:pt x="2128" y="1832"/>
                </a:cubicBezTo>
                <a:cubicBezTo>
                  <a:pt x="2121" y="1854"/>
                  <a:pt x="2105" y="1871"/>
                  <a:pt x="2097" y="1892"/>
                </a:cubicBezTo>
                <a:cubicBezTo>
                  <a:pt x="2087" y="1918"/>
                  <a:pt x="2087" y="1952"/>
                  <a:pt x="2066" y="1971"/>
                </a:cubicBezTo>
                <a:cubicBezTo>
                  <a:pt x="2058" y="1995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2052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2053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2054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Freeform 2055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2056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2057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2058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Freeform 2059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2064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2066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2071"/>
          <p:cNvSpPr txBox="1">
            <a:spLocks noChangeArrowheads="1"/>
          </p:cNvSpPr>
          <p:nvPr/>
        </p:nvSpPr>
        <p:spPr bwMode="auto">
          <a:xfrm>
            <a:off x="1752600" y="886045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dirty="0" smtClean="0"/>
              <a:t>From Kadesh-</a:t>
            </a:r>
            <a:r>
              <a:rPr lang="en-US" altLang="en-US" dirty="0" err="1" smtClean="0"/>
              <a:t>Barnea</a:t>
            </a:r>
            <a:r>
              <a:rPr lang="en-US" altLang="en-US" dirty="0" smtClean="0"/>
              <a:t> to Mt. Nebo</a:t>
            </a:r>
          </a:p>
          <a:p>
            <a:pPr marL="4229100" lvl="8" indent="-342900" algn="l"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en-US" altLang="en-US" sz="1600" i="1" dirty="0" smtClean="0"/>
              <a:t>Miriam dies at Kadesh</a:t>
            </a:r>
          </a:p>
          <a:p>
            <a:pPr marL="4229100" lvl="8" indent="-342900" algn="l"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en-US" altLang="en-US" sz="1600" i="1" dirty="0" smtClean="0"/>
              <a:t>Aaron dies at Mt. </a:t>
            </a:r>
            <a:r>
              <a:rPr lang="en-US" altLang="en-US" sz="1600" i="1" dirty="0" err="1" smtClean="0"/>
              <a:t>Hor</a:t>
            </a:r>
            <a:endParaRPr lang="en-US" altLang="en-US" sz="1200" i="1" dirty="0"/>
          </a:p>
        </p:txBody>
      </p:sp>
      <p:sp>
        <p:nvSpPr>
          <p:cNvPr id="19472" name="Freeform 2060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2061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2062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2063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67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065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Freeform 5"/>
          <p:cNvSpPr/>
          <p:nvPr/>
        </p:nvSpPr>
        <p:spPr>
          <a:xfrm>
            <a:off x="4235116" y="5438274"/>
            <a:ext cx="804397" cy="983170"/>
          </a:xfrm>
          <a:custGeom>
            <a:avLst/>
            <a:gdLst>
              <a:gd name="connsiteX0" fmla="*/ 0 w 804397"/>
              <a:gd name="connsiteY0" fmla="*/ 0 h 983170"/>
              <a:gd name="connsiteX1" fmla="*/ 6875 w 804397"/>
              <a:gd name="connsiteY1" fmla="*/ 171879 h 983170"/>
              <a:gd name="connsiteX2" fmla="*/ 13750 w 804397"/>
              <a:gd name="connsiteY2" fmla="*/ 192505 h 983170"/>
              <a:gd name="connsiteX3" fmla="*/ 20625 w 804397"/>
              <a:gd name="connsiteY3" fmla="*/ 220006 h 983170"/>
              <a:gd name="connsiteX4" fmla="*/ 34376 w 804397"/>
              <a:gd name="connsiteY4" fmla="*/ 261257 h 983170"/>
              <a:gd name="connsiteX5" fmla="*/ 41251 w 804397"/>
              <a:gd name="connsiteY5" fmla="*/ 281882 h 983170"/>
              <a:gd name="connsiteX6" fmla="*/ 68752 w 804397"/>
              <a:gd name="connsiteY6" fmla="*/ 309383 h 983170"/>
              <a:gd name="connsiteX7" fmla="*/ 75627 w 804397"/>
              <a:gd name="connsiteY7" fmla="*/ 330009 h 983170"/>
              <a:gd name="connsiteX8" fmla="*/ 96252 w 804397"/>
              <a:gd name="connsiteY8" fmla="*/ 350634 h 983170"/>
              <a:gd name="connsiteX9" fmla="*/ 116878 w 804397"/>
              <a:gd name="connsiteY9" fmla="*/ 405636 h 983170"/>
              <a:gd name="connsiteX10" fmla="*/ 144379 w 804397"/>
              <a:gd name="connsiteY10" fmla="*/ 446887 h 983170"/>
              <a:gd name="connsiteX11" fmla="*/ 151254 w 804397"/>
              <a:gd name="connsiteY11" fmla="*/ 467512 h 983170"/>
              <a:gd name="connsiteX12" fmla="*/ 192505 w 804397"/>
              <a:gd name="connsiteY12" fmla="*/ 495013 h 983170"/>
              <a:gd name="connsiteX13" fmla="*/ 206255 w 804397"/>
              <a:gd name="connsiteY13" fmla="*/ 508764 h 983170"/>
              <a:gd name="connsiteX14" fmla="*/ 226881 w 804397"/>
              <a:gd name="connsiteY14" fmla="*/ 515639 h 983170"/>
              <a:gd name="connsiteX15" fmla="*/ 247507 w 804397"/>
              <a:gd name="connsiteY15" fmla="*/ 529389 h 983170"/>
              <a:gd name="connsiteX16" fmla="*/ 371260 w 804397"/>
              <a:gd name="connsiteY16" fmla="*/ 536264 h 983170"/>
              <a:gd name="connsiteX17" fmla="*/ 426261 w 804397"/>
              <a:gd name="connsiteY17" fmla="*/ 543140 h 983170"/>
              <a:gd name="connsiteX18" fmla="*/ 440012 w 804397"/>
              <a:gd name="connsiteY18" fmla="*/ 556890 h 983170"/>
              <a:gd name="connsiteX19" fmla="*/ 467513 w 804397"/>
              <a:gd name="connsiteY19" fmla="*/ 563765 h 983170"/>
              <a:gd name="connsiteX20" fmla="*/ 543140 w 804397"/>
              <a:gd name="connsiteY20" fmla="*/ 605016 h 983170"/>
              <a:gd name="connsiteX21" fmla="*/ 577516 w 804397"/>
              <a:gd name="connsiteY21" fmla="*/ 639392 h 983170"/>
              <a:gd name="connsiteX22" fmla="*/ 591266 w 804397"/>
              <a:gd name="connsiteY22" fmla="*/ 653143 h 983170"/>
              <a:gd name="connsiteX23" fmla="*/ 611892 w 804397"/>
              <a:gd name="connsiteY23" fmla="*/ 660018 h 983170"/>
              <a:gd name="connsiteX24" fmla="*/ 618767 w 804397"/>
              <a:gd name="connsiteY24" fmla="*/ 825022 h 983170"/>
              <a:gd name="connsiteX25" fmla="*/ 660018 w 804397"/>
              <a:gd name="connsiteY25" fmla="*/ 831897 h 983170"/>
              <a:gd name="connsiteX26" fmla="*/ 673768 w 804397"/>
              <a:gd name="connsiteY26" fmla="*/ 852523 h 983170"/>
              <a:gd name="connsiteX27" fmla="*/ 687519 w 804397"/>
              <a:gd name="connsiteY27" fmla="*/ 907524 h 983170"/>
              <a:gd name="connsiteX28" fmla="*/ 701269 w 804397"/>
              <a:gd name="connsiteY28" fmla="*/ 928150 h 983170"/>
              <a:gd name="connsiteX29" fmla="*/ 756270 w 804397"/>
              <a:gd name="connsiteY29" fmla="*/ 935025 h 983170"/>
              <a:gd name="connsiteX30" fmla="*/ 776896 w 804397"/>
              <a:gd name="connsiteY30" fmla="*/ 976276 h 983170"/>
              <a:gd name="connsiteX31" fmla="*/ 804397 w 804397"/>
              <a:gd name="connsiteY31" fmla="*/ 983152 h 983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4397" h="983170">
                <a:moveTo>
                  <a:pt x="0" y="0"/>
                </a:moveTo>
                <a:cubicBezTo>
                  <a:pt x="2292" y="57293"/>
                  <a:pt x="2790" y="114686"/>
                  <a:pt x="6875" y="171879"/>
                </a:cubicBezTo>
                <a:cubicBezTo>
                  <a:pt x="7391" y="179108"/>
                  <a:pt x="11759" y="185537"/>
                  <a:pt x="13750" y="192505"/>
                </a:cubicBezTo>
                <a:cubicBezTo>
                  <a:pt x="16346" y="201591"/>
                  <a:pt x="17910" y="210955"/>
                  <a:pt x="20625" y="220006"/>
                </a:cubicBezTo>
                <a:cubicBezTo>
                  <a:pt x="24790" y="233889"/>
                  <a:pt x="29792" y="247507"/>
                  <a:pt x="34376" y="261257"/>
                </a:cubicBezTo>
                <a:cubicBezTo>
                  <a:pt x="36668" y="268132"/>
                  <a:pt x="36127" y="276758"/>
                  <a:pt x="41251" y="281882"/>
                </a:cubicBezTo>
                <a:lnTo>
                  <a:pt x="68752" y="309383"/>
                </a:lnTo>
                <a:cubicBezTo>
                  <a:pt x="71044" y="316258"/>
                  <a:pt x="71607" y="323979"/>
                  <a:pt x="75627" y="330009"/>
                </a:cubicBezTo>
                <a:cubicBezTo>
                  <a:pt x="81020" y="338099"/>
                  <a:pt x="92303" y="341749"/>
                  <a:pt x="96252" y="350634"/>
                </a:cubicBezTo>
                <a:cubicBezTo>
                  <a:pt x="128017" y="422104"/>
                  <a:pt x="82194" y="370949"/>
                  <a:pt x="116878" y="405636"/>
                </a:cubicBezTo>
                <a:cubicBezTo>
                  <a:pt x="133225" y="454677"/>
                  <a:pt x="110046" y="395388"/>
                  <a:pt x="144379" y="446887"/>
                </a:cubicBezTo>
                <a:cubicBezTo>
                  <a:pt x="148399" y="452917"/>
                  <a:pt x="146130" y="462388"/>
                  <a:pt x="151254" y="467512"/>
                </a:cubicBezTo>
                <a:cubicBezTo>
                  <a:pt x="162940" y="479198"/>
                  <a:pt x="180820" y="483327"/>
                  <a:pt x="192505" y="495013"/>
                </a:cubicBezTo>
                <a:cubicBezTo>
                  <a:pt x="197088" y="499597"/>
                  <a:pt x="200697" y="505429"/>
                  <a:pt x="206255" y="508764"/>
                </a:cubicBezTo>
                <a:cubicBezTo>
                  <a:pt x="212469" y="512493"/>
                  <a:pt x="220399" y="512398"/>
                  <a:pt x="226881" y="515639"/>
                </a:cubicBezTo>
                <a:cubicBezTo>
                  <a:pt x="234272" y="519334"/>
                  <a:pt x="239327" y="528220"/>
                  <a:pt x="247507" y="529389"/>
                </a:cubicBezTo>
                <a:cubicBezTo>
                  <a:pt x="288406" y="535232"/>
                  <a:pt x="330009" y="533972"/>
                  <a:pt x="371260" y="536264"/>
                </a:cubicBezTo>
                <a:cubicBezTo>
                  <a:pt x="389594" y="538556"/>
                  <a:pt x="408564" y="537831"/>
                  <a:pt x="426261" y="543140"/>
                </a:cubicBezTo>
                <a:cubicBezTo>
                  <a:pt x="432470" y="545003"/>
                  <a:pt x="434214" y="553991"/>
                  <a:pt x="440012" y="556890"/>
                </a:cubicBezTo>
                <a:cubicBezTo>
                  <a:pt x="448464" y="561116"/>
                  <a:pt x="458549" y="560777"/>
                  <a:pt x="467513" y="563765"/>
                </a:cubicBezTo>
                <a:cubicBezTo>
                  <a:pt x="493025" y="572269"/>
                  <a:pt x="524037" y="585913"/>
                  <a:pt x="543140" y="605016"/>
                </a:cubicBezTo>
                <a:lnTo>
                  <a:pt x="577516" y="639392"/>
                </a:lnTo>
                <a:cubicBezTo>
                  <a:pt x="582099" y="643976"/>
                  <a:pt x="585117" y="651093"/>
                  <a:pt x="591266" y="653143"/>
                </a:cubicBezTo>
                <a:lnTo>
                  <a:pt x="611892" y="660018"/>
                </a:lnTo>
                <a:cubicBezTo>
                  <a:pt x="614184" y="715019"/>
                  <a:pt x="603924" y="772012"/>
                  <a:pt x="618767" y="825022"/>
                </a:cubicBezTo>
                <a:cubicBezTo>
                  <a:pt x="622526" y="838446"/>
                  <a:pt x="647550" y="825663"/>
                  <a:pt x="660018" y="831897"/>
                </a:cubicBezTo>
                <a:cubicBezTo>
                  <a:pt x="667409" y="835592"/>
                  <a:pt x="670073" y="845132"/>
                  <a:pt x="673768" y="852523"/>
                </a:cubicBezTo>
                <a:cubicBezTo>
                  <a:pt x="686489" y="877966"/>
                  <a:pt x="675753" y="876150"/>
                  <a:pt x="687519" y="907524"/>
                </a:cubicBezTo>
                <a:cubicBezTo>
                  <a:pt x="690420" y="915261"/>
                  <a:pt x="693597" y="925081"/>
                  <a:pt x="701269" y="928150"/>
                </a:cubicBezTo>
                <a:cubicBezTo>
                  <a:pt x="718424" y="935012"/>
                  <a:pt x="737936" y="932733"/>
                  <a:pt x="756270" y="935025"/>
                </a:cubicBezTo>
                <a:cubicBezTo>
                  <a:pt x="760799" y="948611"/>
                  <a:pt x="764781" y="966584"/>
                  <a:pt x="776896" y="976276"/>
                </a:cubicBezTo>
                <a:cubicBezTo>
                  <a:pt x="786397" y="983877"/>
                  <a:pt x="794480" y="983152"/>
                  <a:pt x="804397" y="983152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006128" y="6344593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147864" y="4869589"/>
            <a:ext cx="10562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Kadesh-</a:t>
            </a:r>
            <a:r>
              <a:rPr lang="en-US" sz="1100" b="1" dirty="0" err="1" smtClean="0"/>
              <a:t>Barnea</a:t>
            </a:r>
            <a:endParaRPr lang="en-US" sz="1100" b="1" dirty="0"/>
          </a:p>
        </p:txBody>
      </p:sp>
      <p:sp>
        <p:nvSpPr>
          <p:cNvPr id="3" name="Oval 2"/>
          <p:cNvSpPr/>
          <p:nvPr/>
        </p:nvSpPr>
        <p:spPr>
          <a:xfrm rot="5100000">
            <a:off x="5156913" y="4971509"/>
            <a:ext cx="64351" cy="5745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>
            <a:off x="5534751" y="4456972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29199" y="628873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Sinai</a:t>
            </a:r>
            <a:endParaRPr lang="en-US" sz="1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571565" y="442408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Nebo</a:t>
            </a:r>
            <a:endParaRPr lang="en-US" sz="1000" b="1" dirty="0"/>
          </a:p>
        </p:txBody>
      </p:sp>
      <p:sp>
        <p:nvSpPr>
          <p:cNvPr id="9" name="Freeform 8"/>
          <p:cNvSpPr/>
          <p:nvPr/>
        </p:nvSpPr>
        <p:spPr>
          <a:xfrm>
            <a:off x="5229726" y="4636168"/>
            <a:ext cx="465221" cy="1235365"/>
          </a:xfrm>
          <a:custGeom>
            <a:avLst/>
            <a:gdLst>
              <a:gd name="connsiteX0" fmla="*/ 0 w 465221"/>
              <a:gd name="connsiteY0" fmla="*/ 417095 h 1235365"/>
              <a:gd name="connsiteX1" fmla="*/ 16042 w 465221"/>
              <a:gd name="connsiteY1" fmla="*/ 475916 h 1235365"/>
              <a:gd name="connsiteX2" fmla="*/ 37432 w 465221"/>
              <a:gd name="connsiteY2" fmla="*/ 508000 h 1235365"/>
              <a:gd name="connsiteX3" fmla="*/ 58821 w 465221"/>
              <a:gd name="connsiteY3" fmla="*/ 540085 h 1235365"/>
              <a:gd name="connsiteX4" fmla="*/ 69516 w 465221"/>
              <a:gd name="connsiteY4" fmla="*/ 572169 h 1235365"/>
              <a:gd name="connsiteX5" fmla="*/ 74863 w 465221"/>
              <a:gd name="connsiteY5" fmla="*/ 588211 h 1235365"/>
              <a:gd name="connsiteX6" fmla="*/ 80211 w 465221"/>
              <a:gd name="connsiteY6" fmla="*/ 721895 h 1235365"/>
              <a:gd name="connsiteX7" fmla="*/ 90906 w 465221"/>
              <a:gd name="connsiteY7" fmla="*/ 737937 h 1235365"/>
              <a:gd name="connsiteX8" fmla="*/ 96253 w 465221"/>
              <a:gd name="connsiteY8" fmla="*/ 775369 h 1235365"/>
              <a:gd name="connsiteX9" fmla="*/ 112295 w 465221"/>
              <a:gd name="connsiteY9" fmla="*/ 818148 h 1235365"/>
              <a:gd name="connsiteX10" fmla="*/ 128337 w 465221"/>
              <a:gd name="connsiteY10" fmla="*/ 839537 h 1235365"/>
              <a:gd name="connsiteX11" fmla="*/ 149727 w 465221"/>
              <a:gd name="connsiteY11" fmla="*/ 893011 h 1235365"/>
              <a:gd name="connsiteX12" fmla="*/ 155074 w 465221"/>
              <a:gd name="connsiteY12" fmla="*/ 909053 h 1235365"/>
              <a:gd name="connsiteX13" fmla="*/ 171116 w 465221"/>
              <a:gd name="connsiteY13" fmla="*/ 946485 h 1235365"/>
              <a:gd name="connsiteX14" fmla="*/ 181811 w 465221"/>
              <a:gd name="connsiteY14" fmla="*/ 1026695 h 1235365"/>
              <a:gd name="connsiteX15" fmla="*/ 192506 w 465221"/>
              <a:gd name="connsiteY15" fmla="*/ 1064127 h 1235365"/>
              <a:gd name="connsiteX16" fmla="*/ 203200 w 465221"/>
              <a:gd name="connsiteY16" fmla="*/ 1080169 h 1235365"/>
              <a:gd name="connsiteX17" fmla="*/ 213895 w 465221"/>
              <a:gd name="connsiteY17" fmla="*/ 1122948 h 1235365"/>
              <a:gd name="connsiteX18" fmla="*/ 224590 w 465221"/>
              <a:gd name="connsiteY18" fmla="*/ 1160379 h 1235365"/>
              <a:gd name="connsiteX19" fmla="*/ 251327 w 465221"/>
              <a:gd name="connsiteY19" fmla="*/ 1192464 h 1235365"/>
              <a:gd name="connsiteX20" fmla="*/ 278063 w 465221"/>
              <a:gd name="connsiteY20" fmla="*/ 1213853 h 1235365"/>
              <a:gd name="connsiteX21" fmla="*/ 342232 w 465221"/>
              <a:gd name="connsiteY21" fmla="*/ 1229895 h 1235365"/>
              <a:gd name="connsiteX22" fmla="*/ 347579 w 465221"/>
              <a:gd name="connsiteY22" fmla="*/ 1197811 h 1235365"/>
              <a:gd name="connsiteX23" fmla="*/ 352927 w 465221"/>
              <a:gd name="connsiteY23" fmla="*/ 1144337 h 1235365"/>
              <a:gd name="connsiteX24" fmla="*/ 363621 w 465221"/>
              <a:gd name="connsiteY24" fmla="*/ 1112253 h 1235365"/>
              <a:gd name="connsiteX25" fmla="*/ 374316 w 465221"/>
              <a:gd name="connsiteY25" fmla="*/ 1069474 h 1235365"/>
              <a:gd name="connsiteX26" fmla="*/ 390358 w 465221"/>
              <a:gd name="connsiteY26" fmla="*/ 1021348 h 1235365"/>
              <a:gd name="connsiteX27" fmla="*/ 395706 w 465221"/>
              <a:gd name="connsiteY27" fmla="*/ 1005306 h 1235365"/>
              <a:gd name="connsiteX28" fmla="*/ 411748 w 465221"/>
              <a:gd name="connsiteY28" fmla="*/ 994611 h 1235365"/>
              <a:gd name="connsiteX29" fmla="*/ 427790 w 465221"/>
              <a:gd name="connsiteY29" fmla="*/ 978569 h 1235365"/>
              <a:gd name="connsiteX30" fmla="*/ 422442 w 465221"/>
              <a:gd name="connsiteY30" fmla="*/ 871621 h 1235365"/>
              <a:gd name="connsiteX31" fmla="*/ 401053 w 465221"/>
              <a:gd name="connsiteY31" fmla="*/ 839537 h 1235365"/>
              <a:gd name="connsiteX32" fmla="*/ 401053 w 465221"/>
              <a:gd name="connsiteY32" fmla="*/ 716548 h 1235365"/>
              <a:gd name="connsiteX33" fmla="*/ 417095 w 465221"/>
              <a:gd name="connsiteY33" fmla="*/ 705853 h 1235365"/>
              <a:gd name="connsiteX34" fmla="*/ 438485 w 465221"/>
              <a:gd name="connsiteY34" fmla="*/ 673769 h 1235365"/>
              <a:gd name="connsiteX35" fmla="*/ 454527 w 465221"/>
              <a:gd name="connsiteY35" fmla="*/ 641685 h 1235365"/>
              <a:gd name="connsiteX36" fmla="*/ 449179 w 465221"/>
              <a:gd name="connsiteY36" fmla="*/ 251327 h 1235365"/>
              <a:gd name="connsiteX37" fmla="*/ 454527 w 465221"/>
              <a:gd name="connsiteY37" fmla="*/ 229937 h 1235365"/>
              <a:gd name="connsiteX38" fmla="*/ 465221 w 465221"/>
              <a:gd name="connsiteY38" fmla="*/ 197853 h 1235365"/>
              <a:gd name="connsiteX39" fmla="*/ 465221 w 465221"/>
              <a:gd name="connsiteY39" fmla="*/ 0 h 123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65221" h="1235365">
                <a:moveTo>
                  <a:pt x="0" y="417095"/>
                </a:moveTo>
                <a:cubicBezTo>
                  <a:pt x="2869" y="431441"/>
                  <a:pt x="8291" y="464289"/>
                  <a:pt x="16042" y="475916"/>
                </a:cubicBezTo>
                <a:lnTo>
                  <a:pt x="37432" y="508000"/>
                </a:lnTo>
                <a:cubicBezTo>
                  <a:pt x="55119" y="561068"/>
                  <a:pt x="25446" y="480011"/>
                  <a:pt x="58821" y="540085"/>
                </a:cubicBezTo>
                <a:cubicBezTo>
                  <a:pt x="64296" y="549940"/>
                  <a:pt x="65951" y="561474"/>
                  <a:pt x="69516" y="572169"/>
                </a:cubicBezTo>
                <a:lnTo>
                  <a:pt x="74863" y="588211"/>
                </a:lnTo>
                <a:cubicBezTo>
                  <a:pt x="76646" y="632772"/>
                  <a:pt x="75460" y="677552"/>
                  <a:pt x="80211" y="721895"/>
                </a:cubicBezTo>
                <a:cubicBezTo>
                  <a:pt x="80896" y="728285"/>
                  <a:pt x="89059" y="731781"/>
                  <a:pt x="90906" y="737937"/>
                </a:cubicBezTo>
                <a:cubicBezTo>
                  <a:pt x="94528" y="750009"/>
                  <a:pt x="93781" y="763010"/>
                  <a:pt x="96253" y="775369"/>
                </a:cubicBezTo>
                <a:cubicBezTo>
                  <a:pt x="97754" y="782875"/>
                  <a:pt x="111225" y="816222"/>
                  <a:pt x="112295" y="818148"/>
                </a:cubicBezTo>
                <a:cubicBezTo>
                  <a:pt x="116623" y="825939"/>
                  <a:pt x="122990" y="832407"/>
                  <a:pt x="128337" y="839537"/>
                </a:cubicBezTo>
                <a:cubicBezTo>
                  <a:pt x="152684" y="912575"/>
                  <a:pt x="126120" y="837926"/>
                  <a:pt x="149727" y="893011"/>
                </a:cubicBezTo>
                <a:cubicBezTo>
                  <a:pt x="151947" y="898192"/>
                  <a:pt x="152854" y="903872"/>
                  <a:pt x="155074" y="909053"/>
                </a:cubicBezTo>
                <a:cubicBezTo>
                  <a:pt x="174897" y="955307"/>
                  <a:pt x="158576" y="908864"/>
                  <a:pt x="171116" y="946485"/>
                </a:cubicBezTo>
                <a:cubicBezTo>
                  <a:pt x="179651" y="1048911"/>
                  <a:pt x="168961" y="981719"/>
                  <a:pt x="181811" y="1026695"/>
                </a:cubicBezTo>
                <a:cubicBezTo>
                  <a:pt x="184098" y="1034700"/>
                  <a:pt x="188229" y="1055573"/>
                  <a:pt x="192506" y="1064127"/>
                </a:cubicBezTo>
                <a:cubicBezTo>
                  <a:pt x="195380" y="1069875"/>
                  <a:pt x="199635" y="1074822"/>
                  <a:pt x="203200" y="1080169"/>
                </a:cubicBezTo>
                <a:lnTo>
                  <a:pt x="213895" y="1122948"/>
                </a:lnTo>
                <a:cubicBezTo>
                  <a:pt x="215610" y="1129807"/>
                  <a:pt x="220752" y="1152704"/>
                  <a:pt x="224590" y="1160379"/>
                </a:cubicBezTo>
                <a:cubicBezTo>
                  <a:pt x="234548" y="1180293"/>
                  <a:pt x="236545" y="1174724"/>
                  <a:pt x="251327" y="1192464"/>
                </a:cubicBezTo>
                <a:cubicBezTo>
                  <a:pt x="269931" y="1214791"/>
                  <a:pt x="251728" y="1205075"/>
                  <a:pt x="278063" y="1213853"/>
                </a:cubicBezTo>
                <a:cubicBezTo>
                  <a:pt x="319169" y="1241257"/>
                  <a:pt x="297469" y="1237356"/>
                  <a:pt x="342232" y="1229895"/>
                </a:cubicBezTo>
                <a:cubicBezTo>
                  <a:pt x="344014" y="1219200"/>
                  <a:pt x="346234" y="1208569"/>
                  <a:pt x="347579" y="1197811"/>
                </a:cubicBezTo>
                <a:cubicBezTo>
                  <a:pt x="349801" y="1180036"/>
                  <a:pt x="349626" y="1161944"/>
                  <a:pt x="352927" y="1144337"/>
                </a:cubicBezTo>
                <a:cubicBezTo>
                  <a:pt x="355004" y="1133257"/>
                  <a:pt x="360056" y="1122948"/>
                  <a:pt x="363621" y="1112253"/>
                </a:cubicBezTo>
                <a:cubicBezTo>
                  <a:pt x="368269" y="1098309"/>
                  <a:pt x="371900" y="1083973"/>
                  <a:pt x="374316" y="1069474"/>
                </a:cubicBezTo>
                <a:cubicBezTo>
                  <a:pt x="384242" y="1009913"/>
                  <a:pt x="371561" y="1058940"/>
                  <a:pt x="390358" y="1021348"/>
                </a:cubicBezTo>
                <a:cubicBezTo>
                  <a:pt x="392879" y="1016306"/>
                  <a:pt x="392185" y="1009707"/>
                  <a:pt x="395706" y="1005306"/>
                </a:cubicBezTo>
                <a:cubicBezTo>
                  <a:pt x="399721" y="1000288"/>
                  <a:pt x="406811" y="998725"/>
                  <a:pt x="411748" y="994611"/>
                </a:cubicBezTo>
                <a:cubicBezTo>
                  <a:pt x="417557" y="989770"/>
                  <a:pt x="422443" y="983916"/>
                  <a:pt x="427790" y="978569"/>
                </a:cubicBezTo>
                <a:cubicBezTo>
                  <a:pt x="426007" y="942920"/>
                  <a:pt x="429183" y="906673"/>
                  <a:pt x="422442" y="871621"/>
                </a:cubicBezTo>
                <a:cubicBezTo>
                  <a:pt x="420015" y="858999"/>
                  <a:pt x="401053" y="839537"/>
                  <a:pt x="401053" y="839537"/>
                </a:cubicBezTo>
                <a:cubicBezTo>
                  <a:pt x="385936" y="794182"/>
                  <a:pt x="385823" y="800317"/>
                  <a:pt x="401053" y="716548"/>
                </a:cubicBezTo>
                <a:cubicBezTo>
                  <a:pt x="402203" y="710225"/>
                  <a:pt x="411748" y="709418"/>
                  <a:pt x="417095" y="705853"/>
                </a:cubicBezTo>
                <a:cubicBezTo>
                  <a:pt x="426492" y="677660"/>
                  <a:pt x="416231" y="700474"/>
                  <a:pt x="438485" y="673769"/>
                </a:cubicBezTo>
                <a:cubicBezTo>
                  <a:pt x="450001" y="659950"/>
                  <a:pt x="449168" y="657760"/>
                  <a:pt x="454527" y="641685"/>
                </a:cubicBezTo>
                <a:cubicBezTo>
                  <a:pt x="439827" y="443235"/>
                  <a:pt x="439294" y="498448"/>
                  <a:pt x="449179" y="251327"/>
                </a:cubicBezTo>
                <a:cubicBezTo>
                  <a:pt x="449473" y="243983"/>
                  <a:pt x="452415" y="236977"/>
                  <a:pt x="454527" y="229937"/>
                </a:cubicBezTo>
                <a:cubicBezTo>
                  <a:pt x="457766" y="219139"/>
                  <a:pt x="465221" y="209126"/>
                  <a:pt x="465221" y="197853"/>
                </a:cubicBezTo>
                <a:lnTo>
                  <a:pt x="465221" y="0"/>
                </a:lnTo>
              </a:path>
            </a:pathLst>
          </a:custGeom>
          <a:noFill/>
          <a:ln w="381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35"/>
          <p:cNvSpPr/>
          <p:nvPr/>
        </p:nvSpPr>
        <p:spPr>
          <a:xfrm>
            <a:off x="5656067" y="5179186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683624" y="5114364"/>
            <a:ext cx="13043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err="1" smtClean="0"/>
              <a:t>Mt.Hor</a:t>
            </a:r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28452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Freeform 2051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94113 w 2438"/>
              <a:gd name="T37" fmla="*/ 1679575 h 2055"/>
              <a:gd name="T38" fmla="*/ 3679825 w 2438"/>
              <a:gd name="T39" fmla="*/ 1809750 h 2055"/>
              <a:gd name="T40" fmla="*/ 3609975 w 2438"/>
              <a:gd name="T41" fmla="*/ 2084387 h 2055"/>
              <a:gd name="T42" fmla="*/ 3543300 w 2438"/>
              <a:gd name="T43" fmla="*/ 2133600 h 2055"/>
              <a:gd name="T44" fmla="*/ 3513138 w 2438"/>
              <a:gd name="T45" fmla="*/ 2189162 h 2055"/>
              <a:gd name="T46" fmla="*/ 3543300 w 2438"/>
              <a:gd name="T47" fmla="*/ 2282825 h 2055"/>
              <a:gd name="T48" fmla="*/ 3452813 w 2438"/>
              <a:gd name="T49" fmla="*/ 2660650 h 2055"/>
              <a:gd name="T50" fmla="*/ 3378200 w 2438"/>
              <a:gd name="T51" fmla="*/ 2908300 h 2055"/>
              <a:gd name="T52" fmla="*/ 3279775 w 2438"/>
              <a:gd name="T53" fmla="*/ 3128962 h 2055"/>
              <a:gd name="T54" fmla="*/ 3179763 w 2438"/>
              <a:gd name="T55" fmla="*/ 3171825 h 2055"/>
              <a:gd name="T56" fmla="*/ 2479675 w 2438"/>
              <a:gd name="T57" fmla="*/ 3254375 h 2055"/>
              <a:gd name="T58" fmla="*/ 2200275 w 2438"/>
              <a:gd name="T59" fmla="*/ 3205162 h 2055"/>
              <a:gd name="T60" fmla="*/ 1738313 w 2438"/>
              <a:gd name="T61" fmla="*/ 3171825 h 2055"/>
              <a:gd name="T62" fmla="*/ 1252538 w 2438"/>
              <a:gd name="T63" fmla="*/ 3148012 h 2055"/>
              <a:gd name="T64" fmla="*/ 1104900 w 2438"/>
              <a:gd name="T65" fmla="*/ 3114675 h 2055"/>
              <a:gd name="T66" fmla="*/ 939800 w 2438"/>
              <a:gd name="T67" fmla="*/ 3024187 h 2055"/>
              <a:gd name="T68" fmla="*/ 725488 w 2438"/>
              <a:gd name="T69" fmla="*/ 2924175 h 2055"/>
              <a:gd name="T70" fmla="*/ 577850 w 2438"/>
              <a:gd name="T71" fmla="*/ 2892425 h 2055"/>
              <a:gd name="T72" fmla="*/ 131763 w 2438"/>
              <a:gd name="T73" fmla="*/ 2792412 h 20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7" y="1058"/>
                  <a:pt x="2327" y="1058"/>
                </a:cubicBezTo>
                <a:cubicBezTo>
                  <a:pt x="2324" y="1074"/>
                  <a:pt x="2326" y="1090"/>
                  <a:pt x="2325" y="1104"/>
                </a:cubicBezTo>
                <a:cubicBezTo>
                  <a:pt x="2324" y="1118"/>
                  <a:pt x="2321" y="1127"/>
                  <a:pt x="2318" y="1140"/>
                </a:cubicBezTo>
                <a:cubicBezTo>
                  <a:pt x="2315" y="1153"/>
                  <a:pt x="2311" y="1154"/>
                  <a:pt x="2304" y="1183"/>
                </a:cubicBezTo>
                <a:cubicBezTo>
                  <a:pt x="2296" y="1224"/>
                  <a:pt x="2284" y="1289"/>
                  <a:pt x="2274" y="1313"/>
                </a:cubicBezTo>
                <a:cubicBezTo>
                  <a:pt x="2264" y="1337"/>
                  <a:pt x="2249" y="1324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13" y="1379"/>
                  <a:pt x="2213" y="1379"/>
                </a:cubicBezTo>
                <a:cubicBezTo>
                  <a:pt x="2213" y="1389"/>
                  <a:pt x="2219" y="1399"/>
                  <a:pt x="2222" y="1409"/>
                </a:cubicBezTo>
                <a:cubicBezTo>
                  <a:pt x="2225" y="1419"/>
                  <a:pt x="2231" y="1424"/>
                  <a:pt x="2232" y="1438"/>
                </a:cubicBezTo>
                <a:cubicBezTo>
                  <a:pt x="2235" y="1456"/>
                  <a:pt x="2238" y="1451"/>
                  <a:pt x="2229" y="1491"/>
                </a:cubicBezTo>
                <a:cubicBezTo>
                  <a:pt x="2220" y="1531"/>
                  <a:pt x="2188" y="1630"/>
                  <a:pt x="2175" y="1676"/>
                </a:cubicBezTo>
                <a:cubicBezTo>
                  <a:pt x="2165" y="1705"/>
                  <a:pt x="2159" y="1737"/>
                  <a:pt x="2148" y="1766"/>
                </a:cubicBezTo>
                <a:cubicBezTo>
                  <a:pt x="2142" y="1813"/>
                  <a:pt x="2142" y="1789"/>
                  <a:pt x="2128" y="1832"/>
                </a:cubicBezTo>
                <a:cubicBezTo>
                  <a:pt x="2121" y="1854"/>
                  <a:pt x="2105" y="1871"/>
                  <a:pt x="2097" y="1892"/>
                </a:cubicBezTo>
                <a:cubicBezTo>
                  <a:pt x="2087" y="1918"/>
                  <a:pt x="2087" y="1952"/>
                  <a:pt x="2066" y="1971"/>
                </a:cubicBezTo>
                <a:cubicBezTo>
                  <a:pt x="2058" y="1995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2052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2053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2054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Freeform 2055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2056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2057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2058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Freeform 2059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2064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2066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2071"/>
          <p:cNvSpPr txBox="1">
            <a:spLocks noChangeArrowheads="1"/>
          </p:cNvSpPr>
          <p:nvPr/>
        </p:nvSpPr>
        <p:spPr bwMode="auto">
          <a:xfrm>
            <a:off x="1752600" y="886045"/>
            <a:ext cx="876300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dirty="0" smtClean="0"/>
              <a:t>From Kadesh-</a:t>
            </a:r>
            <a:r>
              <a:rPr lang="en-US" altLang="en-US" dirty="0" err="1" smtClean="0"/>
              <a:t>Barnea</a:t>
            </a:r>
            <a:r>
              <a:rPr lang="en-US" altLang="en-US" dirty="0" smtClean="0"/>
              <a:t> to Mt. Nebo</a:t>
            </a:r>
          </a:p>
          <a:p>
            <a:pPr marL="4229100" lvl="8" indent="-342900" algn="l"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en-US" altLang="en-US" sz="1600" i="1" dirty="0" smtClean="0"/>
              <a:t>Miriam dies at Kadesh</a:t>
            </a:r>
          </a:p>
          <a:p>
            <a:pPr marL="4229100" lvl="8" indent="-342900" algn="l"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en-US" altLang="en-US" sz="1600" i="1" dirty="0" smtClean="0"/>
              <a:t>Aaron dies at Mt. </a:t>
            </a:r>
            <a:r>
              <a:rPr lang="en-US" altLang="en-US" sz="1600" i="1" dirty="0" err="1" smtClean="0"/>
              <a:t>Hor</a:t>
            </a:r>
            <a:endParaRPr lang="en-US" altLang="en-US" sz="1600" i="1" dirty="0" smtClean="0"/>
          </a:p>
          <a:p>
            <a:pPr marL="4229100" lvl="8" indent="-342900" algn="l"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en-US" altLang="en-US" sz="1600" i="1" dirty="0" smtClean="0"/>
              <a:t>Moses conquers East Bank</a:t>
            </a:r>
            <a:endParaRPr lang="en-US" altLang="en-US" sz="1200" i="1" dirty="0"/>
          </a:p>
        </p:txBody>
      </p:sp>
      <p:sp>
        <p:nvSpPr>
          <p:cNvPr id="19472" name="Freeform 2060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2061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2062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2063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67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065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Freeform 5"/>
          <p:cNvSpPr/>
          <p:nvPr/>
        </p:nvSpPr>
        <p:spPr>
          <a:xfrm>
            <a:off x="4235116" y="5438274"/>
            <a:ext cx="804397" cy="983170"/>
          </a:xfrm>
          <a:custGeom>
            <a:avLst/>
            <a:gdLst>
              <a:gd name="connsiteX0" fmla="*/ 0 w 804397"/>
              <a:gd name="connsiteY0" fmla="*/ 0 h 983170"/>
              <a:gd name="connsiteX1" fmla="*/ 6875 w 804397"/>
              <a:gd name="connsiteY1" fmla="*/ 171879 h 983170"/>
              <a:gd name="connsiteX2" fmla="*/ 13750 w 804397"/>
              <a:gd name="connsiteY2" fmla="*/ 192505 h 983170"/>
              <a:gd name="connsiteX3" fmla="*/ 20625 w 804397"/>
              <a:gd name="connsiteY3" fmla="*/ 220006 h 983170"/>
              <a:gd name="connsiteX4" fmla="*/ 34376 w 804397"/>
              <a:gd name="connsiteY4" fmla="*/ 261257 h 983170"/>
              <a:gd name="connsiteX5" fmla="*/ 41251 w 804397"/>
              <a:gd name="connsiteY5" fmla="*/ 281882 h 983170"/>
              <a:gd name="connsiteX6" fmla="*/ 68752 w 804397"/>
              <a:gd name="connsiteY6" fmla="*/ 309383 h 983170"/>
              <a:gd name="connsiteX7" fmla="*/ 75627 w 804397"/>
              <a:gd name="connsiteY7" fmla="*/ 330009 h 983170"/>
              <a:gd name="connsiteX8" fmla="*/ 96252 w 804397"/>
              <a:gd name="connsiteY8" fmla="*/ 350634 h 983170"/>
              <a:gd name="connsiteX9" fmla="*/ 116878 w 804397"/>
              <a:gd name="connsiteY9" fmla="*/ 405636 h 983170"/>
              <a:gd name="connsiteX10" fmla="*/ 144379 w 804397"/>
              <a:gd name="connsiteY10" fmla="*/ 446887 h 983170"/>
              <a:gd name="connsiteX11" fmla="*/ 151254 w 804397"/>
              <a:gd name="connsiteY11" fmla="*/ 467512 h 983170"/>
              <a:gd name="connsiteX12" fmla="*/ 192505 w 804397"/>
              <a:gd name="connsiteY12" fmla="*/ 495013 h 983170"/>
              <a:gd name="connsiteX13" fmla="*/ 206255 w 804397"/>
              <a:gd name="connsiteY13" fmla="*/ 508764 h 983170"/>
              <a:gd name="connsiteX14" fmla="*/ 226881 w 804397"/>
              <a:gd name="connsiteY14" fmla="*/ 515639 h 983170"/>
              <a:gd name="connsiteX15" fmla="*/ 247507 w 804397"/>
              <a:gd name="connsiteY15" fmla="*/ 529389 h 983170"/>
              <a:gd name="connsiteX16" fmla="*/ 371260 w 804397"/>
              <a:gd name="connsiteY16" fmla="*/ 536264 h 983170"/>
              <a:gd name="connsiteX17" fmla="*/ 426261 w 804397"/>
              <a:gd name="connsiteY17" fmla="*/ 543140 h 983170"/>
              <a:gd name="connsiteX18" fmla="*/ 440012 w 804397"/>
              <a:gd name="connsiteY18" fmla="*/ 556890 h 983170"/>
              <a:gd name="connsiteX19" fmla="*/ 467513 w 804397"/>
              <a:gd name="connsiteY19" fmla="*/ 563765 h 983170"/>
              <a:gd name="connsiteX20" fmla="*/ 543140 w 804397"/>
              <a:gd name="connsiteY20" fmla="*/ 605016 h 983170"/>
              <a:gd name="connsiteX21" fmla="*/ 577516 w 804397"/>
              <a:gd name="connsiteY21" fmla="*/ 639392 h 983170"/>
              <a:gd name="connsiteX22" fmla="*/ 591266 w 804397"/>
              <a:gd name="connsiteY22" fmla="*/ 653143 h 983170"/>
              <a:gd name="connsiteX23" fmla="*/ 611892 w 804397"/>
              <a:gd name="connsiteY23" fmla="*/ 660018 h 983170"/>
              <a:gd name="connsiteX24" fmla="*/ 618767 w 804397"/>
              <a:gd name="connsiteY24" fmla="*/ 825022 h 983170"/>
              <a:gd name="connsiteX25" fmla="*/ 660018 w 804397"/>
              <a:gd name="connsiteY25" fmla="*/ 831897 h 983170"/>
              <a:gd name="connsiteX26" fmla="*/ 673768 w 804397"/>
              <a:gd name="connsiteY26" fmla="*/ 852523 h 983170"/>
              <a:gd name="connsiteX27" fmla="*/ 687519 w 804397"/>
              <a:gd name="connsiteY27" fmla="*/ 907524 h 983170"/>
              <a:gd name="connsiteX28" fmla="*/ 701269 w 804397"/>
              <a:gd name="connsiteY28" fmla="*/ 928150 h 983170"/>
              <a:gd name="connsiteX29" fmla="*/ 756270 w 804397"/>
              <a:gd name="connsiteY29" fmla="*/ 935025 h 983170"/>
              <a:gd name="connsiteX30" fmla="*/ 776896 w 804397"/>
              <a:gd name="connsiteY30" fmla="*/ 976276 h 983170"/>
              <a:gd name="connsiteX31" fmla="*/ 804397 w 804397"/>
              <a:gd name="connsiteY31" fmla="*/ 983152 h 983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4397" h="983170">
                <a:moveTo>
                  <a:pt x="0" y="0"/>
                </a:moveTo>
                <a:cubicBezTo>
                  <a:pt x="2292" y="57293"/>
                  <a:pt x="2790" y="114686"/>
                  <a:pt x="6875" y="171879"/>
                </a:cubicBezTo>
                <a:cubicBezTo>
                  <a:pt x="7391" y="179108"/>
                  <a:pt x="11759" y="185537"/>
                  <a:pt x="13750" y="192505"/>
                </a:cubicBezTo>
                <a:cubicBezTo>
                  <a:pt x="16346" y="201591"/>
                  <a:pt x="17910" y="210955"/>
                  <a:pt x="20625" y="220006"/>
                </a:cubicBezTo>
                <a:cubicBezTo>
                  <a:pt x="24790" y="233889"/>
                  <a:pt x="29792" y="247507"/>
                  <a:pt x="34376" y="261257"/>
                </a:cubicBezTo>
                <a:cubicBezTo>
                  <a:pt x="36668" y="268132"/>
                  <a:pt x="36127" y="276758"/>
                  <a:pt x="41251" y="281882"/>
                </a:cubicBezTo>
                <a:lnTo>
                  <a:pt x="68752" y="309383"/>
                </a:lnTo>
                <a:cubicBezTo>
                  <a:pt x="71044" y="316258"/>
                  <a:pt x="71607" y="323979"/>
                  <a:pt x="75627" y="330009"/>
                </a:cubicBezTo>
                <a:cubicBezTo>
                  <a:pt x="81020" y="338099"/>
                  <a:pt x="92303" y="341749"/>
                  <a:pt x="96252" y="350634"/>
                </a:cubicBezTo>
                <a:cubicBezTo>
                  <a:pt x="128017" y="422104"/>
                  <a:pt x="82194" y="370949"/>
                  <a:pt x="116878" y="405636"/>
                </a:cubicBezTo>
                <a:cubicBezTo>
                  <a:pt x="133225" y="454677"/>
                  <a:pt x="110046" y="395388"/>
                  <a:pt x="144379" y="446887"/>
                </a:cubicBezTo>
                <a:cubicBezTo>
                  <a:pt x="148399" y="452917"/>
                  <a:pt x="146130" y="462388"/>
                  <a:pt x="151254" y="467512"/>
                </a:cubicBezTo>
                <a:cubicBezTo>
                  <a:pt x="162940" y="479198"/>
                  <a:pt x="180820" y="483327"/>
                  <a:pt x="192505" y="495013"/>
                </a:cubicBezTo>
                <a:cubicBezTo>
                  <a:pt x="197088" y="499597"/>
                  <a:pt x="200697" y="505429"/>
                  <a:pt x="206255" y="508764"/>
                </a:cubicBezTo>
                <a:cubicBezTo>
                  <a:pt x="212469" y="512493"/>
                  <a:pt x="220399" y="512398"/>
                  <a:pt x="226881" y="515639"/>
                </a:cubicBezTo>
                <a:cubicBezTo>
                  <a:pt x="234272" y="519334"/>
                  <a:pt x="239327" y="528220"/>
                  <a:pt x="247507" y="529389"/>
                </a:cubicBezTo>
                <a:cubicBezTo>
                  <a:pt x="288406" y="535232"/>
                  <a:pt x="330009" y="533972"/>
                  <a:pt x="371260" y="536264"/>
                </a:cubicBezTo>
                <a:cubicBezTo>
                  <a:pt x="389594" y="538556"/>
                  <a:pt x="408564" y="537831"/>
                  <a:pt x="426261" y="543140"/>
                </a:cubicBezTo>
                <a:cubicBezTo>
                  <a:pt x="432470" y="545003"/>
                  <a:pt x="434214" y="553991"/>
                  <a:pt x="440012" y="556890"/>
                </a:cubicBezTo>
                <a:cubicBezTo>
                  <a:pt x="448464" y="561116"/>
                  <a:pt x="458549" y="560777"/>
                  <a:pt x="467513" y="563765"/>
                </a:cubicBezTo>
                <a:cubicBezTo>
                  <a:pt x="493025" y="572269"/>
                  <a:pt x="524037" y="585913"/>
                  <a:pt x="543140" y="605016"/>
                </a:cubicBezTo>
                <a:lnTo>
                  <a:pt x="577516" y="639392"/>
                </a:lnTo>
                <a:cubicBezTo>
                  <a:pt x="582099" y="643976"/>
                  <a:pt x="585117" y="651093"/>
                  <a:pt x="591266" y="653143"/>
                </a:cubicBezTo>
                <a:lnTo>
                  <a:pt x="611892" y="660018"/>
                </a:lnTo>
                <a:cubicBezTo>
                  <a:pt x="614184" y="715019"/>
                  <a:pt x="603924" y="772012"/>
                  <a:pt x="618767" y="825022"/>
                </a:cubicBezTo>
                <a:cubicBezTo>
                  <a:pt x="622526" y="838446"/>
                  <a:pt x="647550" y="825663"/>
                  <a:pt x="660018" y="831897"/>
                </a:cubicBezTo>
                <a:cubicBezTo>
                  <a:pt x="667409" y="835592"/>
                  <a:pt x="670073" y="845132"/>
                  <a:pt x="673768" y="852523"/>
                </a:cubicBezTo>
                <a:cubicBezTo>
                  <a:pt x="686489" y="877966"/>
                  <a:pt x="675753" y="876150"/>
                  <a:pt x="687519" y="907524"/>
                </a:cubicBezTo>
                <a:cubicBezTo>
                  <a:pt x="690420" y="915261"/>
                  <a:pt x="693597" y="925081"/>
                  <a:pt x="701269" y="928150"/>
                </a:cubicBezTo>
                <a:cubicBezTo>
                  <a:pt x="718424" y="935012"/>
                  <a:pt x="737936" y="932733"/>
                  <a:pt x="756270" y="935025"/>
                </a:cubicBezTo>
                <a:cubicBezTo>
                  <a:pt x="760799" y="948611"/>
                  <a:pt x="764781" y="966584"/>
                  <a:pt x="776896" y="976276"/>
                </a:cubicBezTo>
                <a:cubicBezTo>
                  <a:pt x="786397" y="983877"/>
                  <a:pt x="794480" y="983152"/>
                  <a:pt x="804397" y="983152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006128" y="6344593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147864" y="4869589"/>
            <a:ext cx="10562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Kadesh-</a:t>
            </a:r>
            <a:r>
              <a:rPr lang="en-US" sz="1100" b="1" dirty="0" err="1" smtClean="0"/>
              <a:t>Barnea</a:t>
            </a:r>
            <a:endParaRPr lang="en-US" sz="1100" b="1" dirty="0"/>
          </a:p>
        </p:txBody>
      </p:sp>
      <p:sp>
        <p:nvSpPr>
          <p:cNvPr id="3" name="Oval 2"/>
          <p:cNvSpPr/>
          <p:nvPr/>
        </p:nvSpPr>
        <p:spPr>
          <a:xfrm rot="5100000">
            <a:off x="5156913" y="4971509"/>
            <a:ext cx="64351" cy="5745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>
            <a:off x="5534751" y="4456972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29199" y="628873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Sinai</a:t>
            </a:r>
            <a:endParaRPr lang="en-US" sz="1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571565" y="442408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Nebo</a:t>
            </a:r>
            <a:endParaRPr lang="en-US" sz="1000" b="1" dirty="0"/>
          </a:p>
        </p:txBody>
      </p:sp>
      <p:sp>
        <p:nvSpPr>
          <p:cNvPr id="9" name="Freeform 8"/>
          <p:cNvSpPr/>
          <p:nvPr/>
        </p:nvSpPr>
        <p:spPr>
          <a:xfrm>
            <a:off x="5229726" y="4636168"/>
            <a:ext cx="465221" cy="1235365"/>
          </a:xfrm>
          <a:custGeom>
            <a:avLst/>
            <a:gdLst>
              <a:gd name="connsiteX0" fmla="*/ 0 w 465221"/>
              <a:gd name="connsiteY0" fmla="*/ 417095 h 1235365"/>
              <a:gd name="connsiteX1" fmla="*/ 16042 w 465221"/>
              <a:gd name="connsiteY1" fmla="*/ 475916 h 1235365"/>
              <a:gd name="connsiteX2" fmla="*/ 37432 w 465221"/>
              <a:gd name="connsiteY2" fmla="*/ 508000 h 1235365"/>
              <a:gd name="connsiteX3" fmla="*/ 58821 w 465221"/>
              <a:gd name="connsiteY3" fmla="*/ 540085 h 1235365"/>
              <a:gd name="connsiteX4" fmla="*/ 69516 w 465221"/>
              <a:gd name="connsiteY4" fmla="*/ 572169 h 1235365"/>
              <a:gd name="connsiteX5" fmla="*/ 74863 w 465221"/>
              <a:gd name="connsiteY5" fmla="*/ 588211 h 1235365"/>
              <a:gd name="connsiteX6" fmla="*/ 80211 w 465221"/>
              <a:gd name="connsiteY6" fmla="*/ 721895 h 1235365"/>
              <a:gd name="connsiteX7" fmla="*/ 90906 w 465221"/>
              <a:gd name="connsiteY7" fmla="*/ 737937 h 1235365"/>
              <a:gd name="connsiteX8" fmla="*/ 96253 w 465221"/>
              <a:gd name="connsiteY8" fmla="*/ 775369 h 1235365"/>
              <a:gd name="connsiteX9" fmla="*/ 112295 w 465221"/>
              <a:gd name="connsiteY9" fmla="*/ 818148 h 1235365"/>
              <a:gd name="connsiteX10" fmla="*/ 128337 w 465221"/>
              <a:gd name="connsiteY10" fmla="*/ 839537 h 1235365"/>
              <a:gd name="connsiteX11" fmla="*/ 149727 w 465221"/>
              <a:gd name="connsiteY11" fmla="*/ 893011 h 1235365"/>
              <a:gd name="connsiteX12" fmla="*/ 155074 w 465221"/>
              <a:gd name="connsiteY12" fmla="*/ 909053 h 1235365"/>
              <a:gd name="connsiteX13" fmla="*/ 171116 w 465221"/>
              <a:gd name="connsiteY13" fmla="*/ 946485 h 1235365"/>
              <a:gd name="connsiteX14" fmla="*/ 181811 w 465221"/>
              <a:gd name="connsiteY14" fmla="*/ 1026695 h 1235365"/>
              <a:gd name="connsiteX15" fmla="*/ 192506 w 465221"/>
              <a:gd name="connsiteY15" fmla="*/ 1064127 h 1235365"/>
              <a:gd name="connsiteX16" fmla="*/ 203200 w 465221"/>
              <a:gd name="connsiteY16" fmla="*/ 1080169 h 1235365"/>
              <a:gd name="connsiteX17" fmla="*/ 213895 w 465221"/>
              <a:gd name="connsiteY17" fmla="*/ 1122948 h 1235365"/>
              <a:gd name="connsiteX18" fmla="*/ 224590 w 465221"/>
              <a:gd name="connsiteY18" fmla="*/ 1160379 h 1235365"/>
              <a:gd name="connsiteX19" fmla="*/ 251327 w 465221"/>
              <a:gd name="connsiteY19" fmla="*/ 1192464 h 1235365"/>
              <a:gd name="connsiteX20" fmla="*/ 278063 w 465221"/>
              <a:gd name="connsiteY20" fmla="*/ 1213853 h 1235365"/>
              <a:gd name="connsiteX21" fmla="*/ 342232 w 465221"/>
              <a:gd name="connsiteY21" fmla="*/ 1229895 h 1235365"/>
              <a:gd name="connsiteX22" fmla="*/ 347579 w 465221"/>
              <a:gd name="connsiteY22" fmla="*/ 1197811 h 1235365"/>
              <a:gd name="connsiteX23" fmla="*/ 352927 w 465221"/>
              <a:gd name="connsiteY23" fmla="*/ 1144337 h 1235365"/>
              <a:gd name="connsiteX24" fmla="*/ 363621 w 465221"/>
              <a:gd name="connsiteY24" fmla="*/ 1112253 h 1235365"/>
              <a:gd name="connsiteX25" fmla="*/ 374316 w 465221"/>
              <a:gd name="connsiteY25" fmla="*/ 1069474 h 1235365"/>
              <a:gd name="connsiteX26" fmla="*/ 390358 w 465221"/>
              <a:gd name="connsiteY26" fmla="*/ 1021348 h 1235365"/>
              <a:gd name="connsiteX27" fmla="*/ 395706 w 465221"/>
              <a:gd name="connsiteY27" fmla="*/ 1005306 h 1235365"/>
              <a:gd name="connsiteX28" fmla="*/ 411748 w 465221"/>
              <a:gd name="connsiteY28" fmla="*/ 994611 h 1235365"/>
              <a:gd name="connsiteX29" fmla="*/ 427790 w 465221"/>
              <a:gd name="connsiteY29" fmla="*/ 978569 h 1235365"/>
              <a:gd name="connsiteX30" fmla="*/ 422442 w 465221"/>
              <a:gd name="connsiteY30" fmla="*/ 871621 h 1235365"/>
              <a:gd name="connsiteX31" fmla="*/ 401053 w 465221"/>
              <a:gd name="connsiteY31" fmla="*/ 839537 h 1235365"/>
              <a:gd name="connsiteX32" fmla="*/ 401053 w 465221"/>
              <a:gd name="connsiteY32" fmla="*/ 716548 h 1235365"/>
              <a:gd name="connsiteX33" fmla="*/ 417095 w 465221"/>
              <a:gd name="connsiteY33" fmla="*/ 705853 h 1235365"/>
              <a:gd name="connsiteX34" fmla="*/ 438485 w 465221"/>
              <a:gd name="connsiteY34" fmla="*/ 673769 h 1235365"/>
              <a:gd name="connsiteX35" fmla="*/ 454527 w 465221"/>
              <a:gd name="connsiteY35" fmla="*/ 641685 h 1235365"/>
              <a:gd name="connsiteX36" fmla="*/ 449179 w 465221"/>
              <a:gd name="connsiteY36" fmla="*/ 251327 h 1235365"/>
              <a:gd name="connsiteX37" fmla="*/ 454527 w 465221"/>
              <a:gd name="connsiteY37" fmla="*/ 229937 h 1235365"/>
              <a:gd name="connsiteX38" fmla="*/ 465221 w 465221"/>
              <a:gd name="connsiteY38" fmla="*/ 197853 h 1235365"/>
              <a:gd name="connsiteX39" fmla="*/ 465221 w 465221"/>
              <a:gd name="connsiteY39" fmla="*/ 0 h 123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65221" h="1235365">
                <a:moveTo>
                  <a:pt x="0" y="417095"/>
                </a:moveTo>
                <a:cubicBezTo>
                  <a:pt x="2869" y="431441"/>
                  <a:pt x="8291" y="464289"/>
                  <a:pt x="16042" y="475916"/>
                </a:cubicBezTo>
                <a:lnTo>
                  <a:pt x="37432" y="508000"/>
                </a:lnTo>
                <a:cubicBezTo>
                  <a:pt x="55119" y="561068"/>
                  <a:pt x="25446" y="480011"/>
                  <a:pt x="58821" y="540085"/>
                </a:cubicBezTo>
                <a:cubicBezTo>
                  <a:pt x="64296" y="549940"/>
                  <a:pt x="65951" y="561474"/>
                  <a:pt x="69516" y="572169"/>
                </a:cubicBezTo>
                <a:lnTo>
                  <a:pt x="74863" y="588211"/>
                </a:lnTo>
                <a:cubicBezTo>
                  <a:pt x="76646" y="632772"/>
                  <a:pt x="75460" y="677552"/>
                  <a:pt x="80211" y="721895"/>
                </a:cubicBezTo>
                <a:cubicBezTo>
                  <a:pt x="80896" y="728285"/>
                  <a:pt x="89059" y="731781"/>
                  <a:pt x="90906" y="737937"/>
                </a:cubicBezTo>
                <a:cubicBezTo>
                  <a:pt x="94528" y="750009"/>
                  <a:pt x="93781" y="763010"/>
                  <a:pt x="96253" y="775369"/>
                </a:cubicBezTo>
                <a:cubicBezTo>
                  <a:pt x="97754" y="782875"/>
                  <a:pt x="111225" y="816222"/>
                  <a:pt x="112295" y="818148"/>
                </a:cubicBezTo>
                <a:cubicBezTo>
                  <a:pt x="116623" y="825939"/>
                  <a:pt x="122990" y="832407"/>
                  <a:pt x="128337" y="839537"/>
                </a:cubicBezTo>
                <a:cubicBezTo>
                  <a:pt x="152684" y="912575"/>
                  <a:pt x="126120" y="837926"/>
                  <a:pt x="149727" y="893011"/>
                </a:cubicBezTo>
                <a:cubicBezTo>
                  <a:pt x="151947" y="898192"/>
                  <a:pt x="152854" y="903872"/>
                  <a:pt x="155074" y="909053"/>
                </a:cubicBezTo>
                <a:cubicBezTo>
                  <a:pt x="174897" y="955307"/>
                  <a:pt x="158576" y="908864"/>
                  <a:pt x="171116" y="946485"/>
                </a:cubicBezTo>
                <a:cubicBezTo>
                  <a:pt x="179651" y="1048911"/>
                  <a:pt x="168961" y="981719"/>
                  <a:pt x="181811" y="1026695"/>
                </a:cubicBezTo>
                <a:cubicBezTo>
                  <a:pt x="184098" y="1034700"/>
                  <a:pt x="188229" y="1055573"/>
                  <a:pt x="192506" y="1064127"/>
                </a:cubicBezTo>
                <a:cubicBezTo>
                  <a:pt x="195380" y="1069875"/>
                  <a:pt x="199635" y="1074822"/>
                  <a:pt x="203200" y="1080169"/>
                </a:cubicBezTo>
                <a:lnTo>
                  <a:pt x="213895" y="1122948"/>
                </a:lnTo>
                <a:cubicBezTo>
                  <a:pt x="215610" y="1129807"/>
                  <a:pt x="220752" y="1152704"/>
                  <a:pt x="224590" y="1160379"/>
                </a:cubicBezTo>
                <a:cubicBezTo>
                  <a:pt x="234548" y="1180293"/>
                  <a:pt x="236545" y="1174724"/>
                  <a:pt x="251327" y="1192464"/>
                </a:cubicBezTo>
                <a:cubicBezTo>
                  <a:pt x="269931" y="1214791"/>
                  <a:pt x="251728" y="1205075"/>
                  <a:pt x="278063" y="1213853"/>
                </a:cubicBezTo>
                <a:cubicBezTo>
                  <a:pt x="319169" y="1241257"/>
                  <a:pt x="297469" y="1237356"/>
                  <a:pt x="342232" y="1229895"/>
                </a:cubicBezTo>
                <a:cubicBezTo>
                  <a:pt x="344014" y="1219200"/>
                  <a:pt x="346234" y="1208569"/>
                  <a:pt x="347579" y="1197811"/>
                </a:cubicBezTo>
                <a:cubicBezTo>
                  <a:pt x="349801" y="1180036"/>
                  <a:pt x="349626" y="1161944"/>
                  <a:pt x="352927" y="1144337"/>
                </a:cubicBezTo>
                <a:cubicBezTo>
                  <a:pt x="355004" y="1133257"/>
                  <a:pt x="360056" y="1122948"/>
                  <a:pt x="363621" y="1112253"/>
                </a:cubicBezTo>
                <a:cubicBezTo>
                  <a:pt x="368269" y="1098309"/>
                  <a:pt x="371900" y="1083973"/>
                  <a:pt x="374316" y="1069474"/>
                </a:cubicBezTo>
                <a:cubicBezTo>
                  <a:pt x="384242" y="1009913"/>
                  <a:pt x="371561" y="1058940"/>
                  <a:pt x="390358" y="1021348"/>
                </a:cubicBezTo>
                <a:cubicBezTo>
                  <a:pt x="392879" y="1016306"/>
                  <a:pt x="392185" y="1009707"/>
                  <a:pt x="395706" y="1005306"/>
                </a:cubicBezTo>
                <a:cubicBezTo>
                  <a:pt x="399721" y="1000288"/>
                  <a:pt x="406811" y="998725"/>
                  <a:pt x="411748" y="994611"/>
                </a:cubicBezTo>
                <a:cubicBezTo>
                  <a:pt x="417557" y="989770"/>
                  <a:pt x="422443" y="983916"/>
                  <a:pt x="427790" y="978569"/>
                </a:cubicBezTo>
                <a:cubicBezTo>
                  <a:pt x="426007" y="942920"/>
                  <a:pt x="429183" y="906673"/>
                  <a:pt x="422442" y="871621"/>
                </a:cubicBezTo>
                <a:cubicBezTo>
                  <a:pt x="420015" y="858999"/>
                  <a:pt x="401053" y="839537"/>
                  <a:pt x="401053" y="839537"/>
                </a:cubicBezTo>
                <a:cubicBezTo>
                  <a:pt x="385936" y="794182"/>
                  <a:pt x="385823" y="800317"/>
                  <a:pt x="401053" y="716548"/>
                </a:cubicBezTo>
                <a:cubicBezTo>
                  <a:pt x="402203" y="710225"/>
                  <a:pt x="411748" y="709418"/>
                  <a:pt x="417095" y="705853"/>
                </a:cubicBezTo>
                <a:cubicBezTo>
                  <a:pt x="426492" y="677660"/>
                  <a:pt x="416231" y="700474"/>
                  <a:pt x="438485" y="673769"/>
                </a:cubicBezTo>
                <a:cubicBezTo>
                  <a:pt x="450001" y="659950"/>
                  <a:pt x="449168" y="657760"/>
                  <a:pt x="454527" y="641685"/>
                </a:cubicBezTo>
                <a:cubicBezTo>
                  <a:pt x="439827" y="443235"/>
                  <a:pt x="439294" y="498448"/>
                  <a:pt x="449179" y="251327"/>
                </a:cubicBezTo>
                <a:cubicBezTo>
                  <a:pt x="449473" y="243983"/>
                  <a:pt x="452415" y="236977"/>
                  <a:pt x="454527" y="229937"/>
                </a:cubicBezTo>
                <a:cubicBezTo>
                  <a:pt x="457766" y="219139"/>
                  <a:pt x="465221" y="209126"/>
                  <a:pt x="465221" y="197853"/>
                </a:cubicBezTo>
                <a:lnTo>
                  <a:pt x="465221" y="0"/>
                </a:lnTo>
              </a:path>
            </a:pathLst>
          </a:custGeom>
          <a:noFill/>
          <a:ln w="381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35"/>
          <p:cNvSpPr/>
          <p:nvPr/>
        </p:nvSpPr>
        <p:spPr>
          <a:xfrm>
            <a:off x="5656067" y="5179186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683624" y="5114364"/>
            <a:ext cx="13043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err="1" smtClean="0"/>
              <a:t>Mt.Hor</a:t>
            </a:r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306484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515</Words>
  <Application>Microsoft Office PowerPoint</Application>
  <PresentationFormat>Widescreen</PresentationFormat>
  <Paragraphs>119</Paragraphs>
  <Slides>20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45</cp:revision>
  <dcterms:created xsi:type="dcterms:W3CDTF">2016-04-27T18:16:43Z</dcterms:created>
  <dcterms:modified xsi:type="dcterms:W3CDTF">2016-05-16T17:27:20Z</dcterms:modified>
</cp:coreProperties>
</file>