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0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91" r:id="rId17"/>
    <p:sldId id="286" r:id="rId18"/>
    <p:sldId id="296" r:id="rId19"/>
    <p:sldId id="297" r:id="rId20"/>
    <p:sldId id="298" r:id="rId21"/>
    <p:sldId id="300" r:id="rId22"/>
    <p:sldId id="301" r:id="rId23"/>
    <p:sldId id="303" r:id="rId24"/>
    <p:sldId id="305" r:id="rId25"/>
    <p:sldId id="302" r:id="rId2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 showGuides="1">
      <p:cViewPr varScale="1">
        <p:scale>
          <a:sx n="97" d="100"/>
          <a:sy n="97" d="100"/>
        </p:scale>
        <p:origin x="258" y="84"/>
      </p:cViewPr>
      <p:guideLst>
        <p:guide orient="horz" pos="225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451"/>
    </p:cViewPr>
  </p:sorterViewPr>
  <p:notesViewPr>
    <p:cSldViewPr snapToGrid="0" showGuides="1">
      <p:cViewPr>
        <p:scale>
          <a:sx n="93" d="100"/>
          <a:sy n="93" d="100"/>
        </p:scale>
        <p:origin x="1157" y="-509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762A8-5370-4C34-A7D9-46CF351EC277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E0480-FF29-4BEF-B855-6C5D6EC1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22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3BDD59A-0161-43FA-81A0-932B18B5F43A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CB9D101-74B0-4AD2-9EFD-11165339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1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18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503571" y="3361888"/>
            <a:ext cx="606485" cy="265286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4" tIns="46662" rIns="93324" bIns="46662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94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19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503571" y="3361888"/>
            <a:ext cx="606485" cy="265286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4" tIns="46662" rIns="93324" bIns="46662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18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20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503571" y="3361888"/>
            <a:ext cx="606485" cy="265286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4" tIns="46662" rIns="93324" bIns="46662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3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21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503571" y="3361888"/>
            <a:ext cx="606485" cy="265286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4" tIns="46662" rIns="93324" bIns="46662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81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22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503571" y="3361888"/>
            <a:ext cx="606485" cy="265286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4" tIns="46662" rIns="93324" bIns="46662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04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23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503571" y="3361888"/>
            <a:ext cx="606485" cy="265286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4" tIns="46662" rIns="93324" bIns="46662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4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24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503571" y="3361888"/>
            <a:ext cx="606485" cy="265286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4" tIns="46662" rIns="93324" bIns="46662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32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9D101-74B0-4AD2-9EFD-111653396494}" type="slidenum">
              <a:rPr lang="en-US" smtClean="0"/>
              <a:t>25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2503571" y="3361888"/>
            <a:ext cx="606485" cy="265286"/>
          </a:xfrm>
          <a:custGeom>
            <a:avLst/>
            <a:gdLst>
              <a:gd name="connsiteX0" fmla="*/ 592228 w 592228"/>
              <a:gd name="connsiteY0" fmla="*/ 0 h 260581"/>
              <a:gd name="connsiteX1" fmla="*/ 573277 w 592228"/>
              <a:gd name="connsiteY1" fmla="*/ 37903 h 260581"/>
              <a:gd name="connsiteX2" fmla="*/ 554325 w 592228"/>
              <a:gd name="connsiteY2" fmla="*/ 85281 h 260581"/>
              <a:gd name="connsiteX3" fmla="*/ 521161 w 592228"/>
              <a:gd name="connsiteY3" fmla="*/ 99495 h 260581"/>
              <a:gd name="connsiteX4" fmla="*/ 473782 w 592228"/>
              <a:gd name="connsiteY4" fmla="*/ 113708 h 260581"/>
              <a:gd name="connsiteX5" fmla="*/ 445356 w 592228"/>
              <a:gd name="connsiteY5" fmla="*/ 127921 h 260581"/>
              <a:gd name="connsiteX6" fmla="*/ 421666 w 592228"/>
              <a:gd name="connsiteY6" fmla="*/ 132659 h 260581"/>
              <a:gd name="connsiteX7" fmla="*/ 407453 w 592228"/>
              <a:gd name="connsiteY7" fmla="*/ 146873 h 260581"/>
              <a:gd name="connsiteX8" fmla="*/ 331648 w 592228"/>
              <a:gd name="connsiteY8" fmla="*/ 170562 h 260581"/>
              <a:gd name="connsiteX9" fmla="*/ 293745 w 592228"/>
              <a:gd name="connsiteY9" fmla="*/ 189513 h 260581"/>
              <a:gd name="connsiteX10" fmla="*/ 260580 w 592228"/>
              <a:gd name="connsiteY10" fmla="*/ 208464 h 260581"/>
              <a:gd name="connsiteX11" fmla="*/ 232153 w 592228"/>
              <a:gd name="connsiteY11" fmla="*/ 217940 h 260581"/>
              <a:gd name="connsiteX12" fmla="*/ 198989 w 592228"/>
              <a:gd name="connsiteY12" fmla="*/ 227416 h 260581"/>
              <a:gd name="connsiteX13" fmla="*/ 184775 w 592228"/>
              <a:gd name="connsiteY13" fmla="*/ 236891 h 260581"/>
              <a:gd name="connsiteX14" fmla="*/ 99494 w 592228"/>
              <a:gd name="connsiteY14" fmla="*/ 227416 h 260581"/>
              <a:gd name="connsiteX15" fmla="*/ 66330 w 592228"/>
              <a:gd name="connsiteY15" fmla="*/ 222678 h 260581"/>
              <a:gd name="connsiteX16" fmla="*/ 52116 w 592228"/>
              <a:gd name="connsiteY16" fmla="*/ 217940 h 260581"/>
              <a:gd name="connsiteX17" fmla="*/ 14214 w 592228"/>
              <a:gd name="connsiteY17" fmla="*/ 232154 h 260581"/>
              <a:gd name="connsiteX18" fmla="*/ 9476 w 592228"/>
              <a:gd name="connsiteY18" fmla="*/ 246367 h 260581"/>
              <a:gd name="connsiteX19" fmla="*/ 0 w 592228"/>
              <a:gd name="connsiteY19" fmla="*/ 260581 h 26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228" h="260581">
                <a:moveTo>
                  <a:pt x="592228" y="0"/>
                </a:moveTo>
                <a:cubicBezTo>
                  <a:pt x="579292" y="21561"/>
                  <a:pt x="578841" y="18430"/>
                  <a:pt x="573277" y="37903"/>
                </a:cubicBezTo>
                <a:cubicBezTo>
                  <a:pt x="568644" y="54118"/>
                  <a:pt x="567012" y="72594"/>
                  <a:pt x="554325" y="85281"/>
                </a:cubicBezTo>
                <a:cubicBezTo>
                  <a:pt x="543418" y="96188"/>
                  <a:pt x="535660" y="95870"/>
                  <a:pt x="521161" y="99495"/>
                </a:cubicBezTo>
                <a:cubicBezTo>
                  <a:pt x="495232" y="116779"/>
                  <a:pt x="517336" y="104997"/>
                  <a:pt x="473782" y="113708"/>
                </a:cubicBezTo>
                <a:cubicBezTo>
                  <a:pt x="442262" y="120012"/>
                  <a:pt x="477298" y="115943"/>
                  <a:pt x="445356" y="127921"/>
                </a:cubicBezTo>
                <a:cubicBezTo>
                  <a:pt x="437816" y="130749"/>
                  <a:pt x="429563" y="131080"/>
                  <a:pt x="421666" y="132659"/>
                </a:cubicBezTo>
                <a:cubicBezTo>
                  <a:pt x="416928" y="137397"/>
                  <a:pt x="412742" y="142759"/>
                  <a:pt x="407453" y="146873"/>
                </a:cubicBezTo>
                <a:cubicBezTo>
                  <a:pt x="372647" y="173945"/>
                  <a:pt x="380844" y="165642"/>
                  <a:pt x="331648" y="170562"/>
                </a:cubicBezTo>
                <a:cubicBezTo>
                  <a:pt x="319014" y="176879"/>
                  <a:pt x="305498" y="181677"/>
                  <a:pt x="293745" y="189513"/>
                </a:cubicBezTo>
                <a:cubicBezTo>
                  <a:pt x="280920" y="198063"/>
                  <a:pt x="275614" y="202451"/>
                  <a:pt x="260580" y="208464"/>
                </a:cubicBezTo>
                <a:cubicBezTo>
                  <a:pt x="251306" y="212173"/>
                  <a:pt x="241629" y="214781"/>
                  <a:pt x="232153" y="217940"/>
                </a:cubicBezTo>
                <a:cubicBezTo>
                  <a:pt x="211761" y="224738"/>
                  <a:pt x="222787" y="221466"/>
                  <a:pt x="198989" y="227416"/>
                </a:cubicBezTo>
                <a:cubicBezTo>
                  <a:pt x="194251" y="230574"/>
                  <a:pt x="190459" y="236557"/>
                  <a:pt x="184775" y="236891"/>
                </a:cubicBezTo>
                <a:cubicBezTo>
                  <a:pt x="112351" y="241151"/>
                  <a:pt x="139833" y="234751"/>
                  <a:pt x="99494" y="227416"/>
                </a:cubicBezTo>
                <a:cubicBezTo>
                  <a:pt x="88507" y="225418"/>
                  <a:pt x="77385" y="224257"/>
                  <a:pt x="66330" y="222678"/>
                </a:cubicBezTo>
                <a:cubicBezTo>
                  <a:pt x="61592" y="221099"/>
                  <a:pt x="57110" y="217940"/>
                  <a:pt x="52116" y="217940"/>
                </a:cubicBezTo>
                <a:cubicBezTo>
                  <a:pt x="31625" y="217940"/>
                  <a:pt x="28918" y="222351"/>
                  <a:pt x="14214" y="232154"/>
                </a:cubicBezTo>
                <a:cubicBezTo>
                  <a:pt x="12635" y="236892"/>
                  <a:pt x="11709" y="241900"/>
                  <a:pt x="9476" y="246367"/>
                </a:cubicBezTo>
                <a:cubicBezTo>
                  <a:pt x="6929" y="251460"/>
                  <a:pt x="0" y="260581"/>
                  <a:pt x="0" y="260581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324" tIns="46662" rIns="93324" bIns="46662" spcCol="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13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5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7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8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1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4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5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1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7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3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0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4EF52-5B4E-46C2-928A-3ED1F502561C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3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117987"/>
            <a:ext cx="12192000" cy="69759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830177" y="2158025"/>
            <a:ext cx="10459453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8800" b="1" dirty="0" smtClean="0"/>
              <a:t>Introduction to Joshua</a:t>
            </a:r>
            <a:endParaRPr lang="en-US" altLang="en-US" sz="8800" b="1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91942" y="5778434"/>
            <a:ext cx="1045945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2800" b="1" dirty="0" smtClean="0"/>
              <a:t>Dan Jenkins</a:t>
            </a:r>
          </a:p>
          <a:p>
            <a:pPr eaLnBrk="0" hangingPunct="0"/>
            <a:r>
              <a:rPr lang="en-US" altLang="en-US" sz="2800" b="1" dirty="0" smtClean="0"/>
              <a:t>Palm Beach Lakes church of Christ</a:t>
            </a: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1421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Freeform 3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Freeform 4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Freeform 5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Freeform 6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Freeform 13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Freeform 14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Freeform 15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Freeform 16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Freeform 17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Freeform 18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Freeform 19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1905000" y="609600"/>
            <a:ext cx="7620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/>
              <a:t>Locate:    “Haran”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2800" i="1"/>
              <a:t>Journey of Abraham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943600" y="1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Mountains of Ararat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8915400" y="5334001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/>
              <a:t> Ur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94705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39" name="Freeform 3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Freeform 4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Freeform 5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Freeform 6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Freeform 7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Freeform 13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Freeform 14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Freeform 15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Freeform 16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Freeform 17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Freeform 18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Freeform 19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1905000" y="609600"/>
            <a:ext cx="7620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/>
              <a:t>Locate:    “Haran”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2800" i="1">
                <a:solidFill>
                  <a:srgbClr val="CC0000"/>
                </a:solidFill>
              </a:rPr>
              <a:t>Journey of Abraham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5943600" y="1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Mountains of Ararat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8915400" y="5334001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/>
              <a:t> Ur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6172200" y="1905001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/>
              <a:t> Haran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19036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Freeform 3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Freeform 4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Freeform 5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Freeform 6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Freeform 7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Freeform 16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Freeform 17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Freeform 18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Freeform 19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1905000" y="609601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endParaRPr lang="en-US" altLang="en-US" sz="2800" i="1"/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5943600" y="1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Mountains of Ararat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8915400" y="5334001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/>
              <a:t> Ur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6172200" y="1905001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/>
              <a:t> Haran</a:t>
            </a:r>
          </a:p>
        </p:txBody>
      </p:sp>
      <p:sp>
        <p:nvSpPr>
          <p:cNvPr id="15384" name="Text Box 25"/>
          <p:cNvSpPr txBox="1">
            <a:spLocks noChangeArrowheads="1"/>
          </p:cNvSpPr>
          <p:nvPr/>
        </p:nvSpPr>
        <p:spPr bwMode="auto">
          <a:xfrm>
            <a:off x="1905000" y="609600"/>
            <a:ext cx="7620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/>
              <a:t>From Ur to Haran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2800" i="1">
                <a:solidFill>
                  <a:srgbClr val="CC0000"/>
                </a:solidFill>
              </a:rPr>
              <a:t>Journey of Abraham</a:t>
            </a:r>
          </a:p>
        </p:txBody>
      </p:sp>
      <p:sp>
        <p:nvSpPr>
          <p:cNvPr id="15385" name="Freeform 26"/>
          <p:cNvSpPr>
            <a:spLocks/>
          </p:cNvSpPr>
          <p:nvPr/>
        </p:nvSpPr>
        <p:spPr bwMode="auto">
          <a:xfrm>
            <a:off x="6569075" y="2062164"/>
            <a:ext cx="2586038" cy="3457575"/>
          </a:xfrm>
          <a:custGeom>
            <a:avLst/>
            <a:gdLst>
              <a:gd name="T0" fmla="*/ 2586038 w 1629"/>
              <a:gd name="T1" fmla="*/ 3457575 h 2178"/>
              <a:gd name="T2" fmla="*/ 2536825 w 1629"/>
              <a:gd name="T3" fmla="*/ 3398838 h 2178"/>
              <a:gd name="T4" fmla="*/ 2503488 w 1629"/>
              <a:gd name="T5" fmla="*/ 3332163 h 2178"/>
              <a:gd name="T6" fmla="*/ 2452688 w 1629"/>
              <a:gd name="T7" fmla="*/ 3208338 h 2178"/>
              <a:gd name="T8" fmla="*/ 2444750 w 1629"/>
              <a:gd name="T9" fmla="*/ 3182938 h 2178"/>
              <a:gd name="T10" fmla="*/ 2427288 w 1629"/>
              <a:gd name="T11" fmla="*/ 3167063 h 2178"/>
              <a:gd name="T12" fmla="*/ 2386013 w 1629"/>
              <a:gd name="T13" fmla="*/ 3041650 h 2178"/>
              <a:gd name="T14" fmla="*/ 2328863 w 1629"/>
              <a:gd name="T15" fmla="*/ 2900363 h 2178"/>
              <a:gd name="T16" fmla="*/ 2295525 w 1629"/>
              <a:gd name="T17" fmla="*/ 2833688 h 2178"/>
              <a:gd name="T18" fmla="*/ 2244725 w 1629"/>
              <a:gd name="T19" fmla="*/ 2717800 h 2178"/>
              <a:gd name="T20" fmla="*/ 2211388 w 1629"/>
              <a:gd name="T21" fmla="*/ 2651125 h 2178"/>
              <a:gd name="T22" fmla="*/ 2178050 w 1629"/>
              <a:gd name="T23" fmla="*/ 2584450 h 2178"/>
              <a:gd name="T24" fmla="*/ 2128838 w 1629"/>
              <a:gd name="T25" fmla="*/ 2525713 h 2178"/>
              <a:gd name="T26" fmla="*/ 2079625 w 1629"/>
              <a:gd name="T27" fmla="*/ 2509838 h 2178"/>
              <a:gd name="T28" fmla="*/ 2012950 w 1629"/>
              <a:gd name="T29" fmla="*/ 2443163 h 2178"/>
              <a:gd name="T30" fmla="*/ 1946275 w 1629"/>
              <a:gd name="T31" fmla="*/ 2352675 h 2178"/>
              <a:gd name="T32" fmla="*/ 1838325 w 1629"/>
              <a:gd name="T33" fmla="*/ 2276475 h 2178"/>
              <a:gd name="T34" fmla="*/ 1771650 w 1629"/>
              <a:gd name="T35" fmla="*/ 2243138 h 2178"/>
              <a:gd name="T36" fmla="*/ 1720850 w 1629"/>
              <a:gd name="T37" fmla="*/ 2227263 h 2178"/>
              <a:gd name="T38" fmla="*/ 1697038 w 1629"/>
              <a:gd name="T39" fmla="*/ 2219325 h 2178"/>
              <a:gd name="T40" fmla="*/ 1638300 w 1629"/>
              <a:gd name="T41" fmla="*/ 2168525 h 2178"/>
              <a:gd name="T42" fmla="*/ 1612900 w 1629"/>
              <a:gd name="T43" fmla="*/ 2119313 h 2178"/>
              <a:gd name="T44" fmla="*/ 1546225 w 1629"/>
              <a:gd name="T45" fmla="*/ 2068513 h 2178"/>
              <a:gd name="T46" fmla="*/ 1481138 w 1629"/>
              <a:gd name="T47" fmla="*/ 1952625 h 2178"/>
              <a:gd name="T48" fmla="*/ 1355725 w 1629"/>
              <a:gd name="T49" fmla="*/ 1811338 h 2178"/>
              <a:gd name="T50" fmla="*/ 1239838 w 1629"/>
              <a:gd name="T51" fmla="*/ 1728788 h 2178"/>
              <a:gd name="T52" fmla="*/ 1189038 w 1629"/>
              <a:gd name="T53" fmla="*/ 1670050 h 2178"/>
              <a:gd name="T54" fmla="*/ 1147763 w 1629"/>
              <a:gd name="T55" fmla="*/ 1603375 h 2178"/>
              <a:gd name="T56" fmla="*/ 1098550 w 1629"/>
              <a:gd name="T57" fmla="*/ 1587500 h 2178"/>
              <a:gd name="T58" fmla="*/ 998538 w 1629"/>
              <a:gd name="T59" fmla="*/ 1454150 h 2178"/>
              <a:gd name="T60" fmla="*/ 849313 w 1629"/>
              <a:gd name="T61" fmla="*/ 1320800 h 2178"/>
              <a:gd name="T62" fmla="*/ 839788 w 1629"/>
              <a:gd name="T63" fmla="*/ 1295400 h 2178"/>
              <a:gd name="T64" fmla="*/ 773113 w 1629"/>
              <a:gd name="T65" fmla="*/ 1279525 h 2178"/>
              <a:gd name="T66" fmla="*/ 708025 w 1629"/>
              <a:gd name="T67" fmla="*/ 1220788 h 2178"/>
              <a:gd name="T68" fmla="*/ 665163 w 1629"/>
              <a:gd name="T69" fmla="*/ 1179513 h 2178"/>
              <a:gd name="T70" fmla="*/ 598488 w 1629"/>
              <a:gd name="T71" fmla="*/ 1089025 h 2178"/>
              <a:gd name="T72" fmla="*/ 500063 w 1629"/>
              <a:gd name="T73" fmla="*/ 989013 h 2178"/>
              <a:gd name="T74" fmla="*/ 441325 w 1629"/>
              <a:gd name="T75" fmla="*/ 971550 h 2178"/>
              <a:gd name="T76" fmla="*/ 374650 w 1629"/>
              <a:gd name="T77" fmla="*/ 922338 h 2178"/>
              <a:gd name="T78" fmla="*/ 341313 w 1629"/>
              <a:gd name="T79" fmla="*/ 871538 h 2178"/>
              <a:gd name="T80" fmla="*/ 284163 w 1629"/>
              <a:gd name="T81" fmla="*/ 788988 h 2178"/>
              <a:gd name="T82" fmla="*/ 250825 w 1629"/>
              <a:gd name="T83" fmla="*/ 739775 h 2178"/>
              <a:gd name="T84" fmla="*/ 233363 w 1629"/>
              <a:gd name="T85" fmla="*/ 714375 h 2178"/>
              <a:gd name="T86" fmla="*/ 200025 w 1629"/>
              <a:gd name="T87" fmla="*/ 639763 h 2178"/>
              <a:gd name="T88" fmla="*/ 166688 w 1629"/>
              <a:gd name="T89" fmla="*/ 490538 h 2178"/>
              <a:gd name="T90" fmla="*/ 25400 w 1629"/>
              <a:gd name="T91" fmla="*/ 174625 h 2178"/>
              <a:gd name="T92" fmla="*/ 0 w 1629"/>
              <a:gd name="T93" fmla="*/ 90488 h 2178"/>
              <a:gd name="T94" fmla="*/ 9525 w 1629"/>
              <a:gd name="T95" fmla="*/ 33338 h 217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629" h="2178">
                <a:moveTo>
                  <a:pt x="1629" y="2178"/>
                </a:moveTo>
                <a:cubicBezTo>
                  <a:pt x="1618" y="2165"/>
                  <a:pt x="1606" y="2156"/>
                  <a:pt x="1598" y="2141"/>
                </a:cubicBezTo>
                <a:cubicBezTo>
                  <a:pt x="1590" y="2125"/>
                  <a:pt x="1589" y="2113"/>
                  <a:pt x="1577" y="2099"/>
                </a:cubicBezTo>
                <a:cubicBezTo>
                  <a:pt x="1566" y="2072"/>
                  <a:pt x="1567" y="2041"/>
                  <a:pt x="1545" y="2021"/>
                </a:cubicBezTo>
                <a:cubicBezTo>
                  <a:pt x="1543" y="2016"/>
                  <a:pt x="1543" y="2010"/>
                  <a:pt x="1540" y="2005"/>
                </a:cubicBezTo>
                <a:cubicBezTo>
                  <a:pt x="1537" y="2001"/>
                  <a:pt x="1531" y="1999"/>
                  <a:pt x="1529" y="1995"/>
                </a:cubicBezTo>
                <a:cubicBezTo>
                  <a:pt x="1517" y="1972"/>
                  <a:pt x="1512" y="1941"/>
                  <a:pt x="1503" y="1916"/>
                </a:cubicBezTo>
                <a:cubicBezTo>
                  <a:pt x="1493" y="1888"/>
                  <a:pt x="1487" y="1849"/>
                  <a:pt x="1467" y="1827"/>
                </a:cubicBezTo>
                <a:cubicBezTo>
                  <a:pt x="1461" y="1810"/>
                  <a:pt x="1458" y="1798"/>
                  <a:pt x="1446" y="1785"/>
                </a:cubicBezTo>
                <a:cubicBezTo>
                  <a:pt x="1436" y="1759"/>
                  <a:pt x="1435" y="1731"/>
                  <a:pt x="1414" y="1712"/>
                </a:cubicBezTo>
                <a:cubicBezTo>
                  <a:pt x="1403" y="1675"/>
                  <a:pt x="1412" y="1688"/>
                  <a:pt x="1393" y="1670"/>
                </a:cubicBezTo>
                <a:cubicBezTo>
                  <a:pt x="1381" y="1634"/>
                  <a:pt x="1391" y="1647"/>
                  <a:pt x="1372" y="1628"/>
                </a:cubicBezTo>
                <a:cubicBezTo>
                  <a:pt x="1367" y="1613"/>
                  <a:pt x="1355" y="1598"/>
                  <a:pt x="1341" y="1591"/>
                </a:cubicBezTo>
                <a:cubicBezTo>
                  <a:pt x="1331" y="1586"/>
                  <a:pt x="1310" y="1581"/>
                  <a:pt x="1310" y="1581"/>
                </a:cubicBezTo>
                <a:cubicBezTo>
                  <a:pt x="1295" y="1568"/>
                  <a:pt x="1281" y="1554"/>
                  <a:pt x="1268" y="1539"/>
                </a:cubicBezTo>
                <a:cubicBezTo>
                  <a:pt x="1260" y="1518"/>
                  <a:pt x="1244" y="1494"/>
                  <a:pt x="1226" y="1482"/>
                </a:cubicBezTo>
                <a:cubicBezTo>
                  <a:pt x="1208" y="1456"/>
                  <a:pt x="1187" y="1446"/>
                  <a:pt x="1158" y="1434"/>
                </a:cubicBezTo>
                <a:cubicBezTo>
                  <a:pt x="1145" y="1422"/>
                  <a:pt x="1133" y="1419"/>
                  <a:pt x="1116" y="1413"/>
                </a:cubicBezTo>
                <a:cubicBezTo>
                  <a:pt x="1105" y="1409"/>
                  <a:pt x="1095" y="1406"/>
                  <a:pt x="1084" y="1403"/>
                </a:cubicBezTo>
                <a:cubicBezTo>
                  <a:pt x="1079" y="1401"/>
                  <a:pt x="1069" y="1398"/>
                  <a:pt x="1069" y="1398"/>
                </a:cubicBezTo>
                <a:cubicBezTo>
                  <a:pt x="1057" y="1386"/>
                  <a:pt x="1042" y="1379"/>
                  <a:pt x="1032" y="1366"/>
                </a:cubicBezTo>
                <a:cubicBezTo>
                  <a:pt x="1008" y="1336"/>
                  <a:pt x="1035" y="1366"/>
                  <a:pt x="1016" y="1335"/>
                </a:cubicBezTo>
                <a:cubicBezTo>
                  <a:pt x="1007" y="1320"/>
                  <a:pt x="974" y="1303"/>
                  <a:pt x="974" y="1303"/>
                </a:cubicBezTo>
                <a:cubicBezTo>
                  <a:pt x="958" y="1279"/>
                  <a:pt x="953" y="1252"/>
                  <a:pt x="933" y="1230"/>
                </a:cubicBezTo>
                <a:cubicBezTo>
                  <a:pt x="918" y="1190"/>
                  <a:pt x="882" y="1172"/>
                  <a:pt x="854" y="1141"/>
                </a:cubicBezTo>
                <a:cubicBezTo>
                  <a:pt x="846" y="1114"/>
                  <a:pt x="808" y="1098"/>
                  <a:pt x="781" y="1089"/>
                </a:cubicBezTo>
                <a:cubicBezTo>
                  <a:pt x="769" y="1077"/>
                  <a:pt x="761" y="1064"/>
                  <a:pt x="749" y="1052"/>
                </a:cubicBezTo>
                <a:cubicBezTo>
                  <a:pt x="745" y="1038"/>
                  <a:pt x="738" y="1017"/>
                  <a:pt x="723" y="1010"/>
                </a:cubicBezTo>
                <a:cubicBezTo>
                  <a:pt x="713" y="1005"/>
                  <a:pt x="692" y="1000"/>
                  <a:pt x="692" y="1000"/>
                </a:cubicBezTo>
                <a:cubicBezTo>
                  <a:pt x="664" y="973"/>
                  <a:pt x="653" y="945"/>
                  <a:pt x="629" y="916"/>
                </a:cubicBezTo>
                <a:cubicBezTo>
                  <a:pt x="602" y="883"/>
                  <a:pt x="563" y="863"/>
                  <a:pt x="535" y="832"/>
                </a:cubicBezTo>
                <a:cubicBezTo>
                  <a:pt x="533" y="827"/>
                  <a:pt x="534" y="819"/>
                  <a:pt x="529" y="816"/>
                </a:cubicBezTo>
                <a:cubicBezTo>
                  <a:pt x="516" y="809"/>
                  <a:pt x="487" y="806"/>
                  <a:pt x="487" y="806"/>
                </a:cubicBezTo>
                <a:cubicBezTo>
                  <a:pt x="475" y="787"/>
                  <a:pt x="462" y="785"/>
                  <a:pt x="446" y="769"/>
                </a:cubicBezTo>
                <a:cubicBezTo>
                  <a:pt x="437" y="760"/>
                  <a:pt x="419" y="743"/>
                  <a:pt x="419" y="743"/>
                </a:cubicBezTo>
                <a:cubicBezTo>
                  <a:pt x="411" y="717"/>
                  <a:pt x="399" y="700"/>
                  <a:pt x="377" y="686"/>
                </a:cubicBezTo>
                <a:cubicBezTo>
                  <a:pt x="364" y="659"/>
                  <a:pt x="344" y="634"/>
                  <a:pt x="315" y="623"/>
                </a:cubicBezTo>
                <a:cubicBezTo>
                  <a:pt x="303" y="619"/>
                  <a:pt x="278" y="612"/>
                  <a:pt x="278" y="612"/>
                </a:cubicBezTo>
                <a:cubicBezTo>
                  <a:pt x="264" y="603"/>
                  <a:pt x="246" y="594"/>
                  <a:pt x="236" y="581"/>
                </a:cubicBezTo>
                <a:cubicBezTo>
                  <a:pt x="228" y="571"/>
                  <a:pt x="215" y="549"/>
                  <a:pt x="215" y="549"/>
                </a:cubicBezTo>
                <a:cubicBezTo>
                  <a:pt x="198" y="498"/>
                  <a:pt x="209" y="533"/>
                  <a:pt x="179" y="497"/>
                </a:cubicBezTo>
                <a:cubicBezTo>
                  <a:pt x="171" y="488"/>
                  <a:pt x="165" y="476"/>
                  <a:pt x="158" y="466"/>
                </a:cubicBezTo>
                <a:cubicBezTo>
                  <a:pt x="154" y="461"/>
                  <a:pt x="147" y="450"/>
                  <a:pt x="147" y="450"/>
                </a:cubicBezTo>
                <a:cubicBezTo>
                  <a:pt x="135" y="413"/>
                  <a:pt x="143" y="428"/>
                  <a:pt x="126" y="403"/>
                </a:cubicBezTo>
                <a:cubicBezTo>
                  <a:pt x="116" y="372"/>
                  <a:pt x="112" y="340"/>
                  <a:pt x="105" y="309"/>
                </a:cubicBezTo>
                <a:cubicBezTo>
                  <a:pt x="91" y="251"/>
                  <a:pt x="50" y="157"/>
                  <a:pt x="16" y="110"/>
                </a:cubicBezTo>
                <a:cubicBezTo>
                  <a:pt x="10" y="92"/>
                  <a:pt x="7" y="74"/>
                  <a:pt x="0" y="57"/>
                </a:cubicBezTo>
                <a:cubicBezTo>
                  <a:pt x="7" y="0"/>
                  <a:pt x="6" y="54"/>
                  <a:pt x="6" y="21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7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5516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7" name="Freeform 1027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8" name="Freeform 1028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Freeform 1029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Freeform 1030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Freeform 1031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Freeform 1032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Freeform 1033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Rectangle 1034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5" name="Freeform 1035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Freeform 1036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Freeform 1037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Freeform 1038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Freeform 1039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Freeform 1040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Freeform 1041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Freeform 1042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Freeform 1043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Text Box 1044"/>
          <p:cNvSpPr txBox="1">
            <a:spLocks noChangeArrowheads="1"/>
          </p:cNvSpPr>
          <p:nvPr/>
        </p:nvSpPr>
        <p:spPr bwMode="auto">
          <a:xfrm>
            <a:off x="1905000" y="609601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endParaRPr lang="en-US" altLang="en-US" sz="2800" i="1"/>
          </a:p>
        </p:txBody>
      </p:sp>
      <p:sp>
        <p:nvSpPr>
          <p:cNvPr id="16405" name="Text Box 1045"/>
          <p:cNvSpPr txBox="1">
            <a:spLocks noChangeArrowheads="1"/>
          </p:cNvSpPr>
          <p:nvPr/>
        </p:nvSpPr>
        <p:spPr bwMode="auto">
          <a:xfrm>
            <a:off x="5943600" y="1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Mountains of Ararat</a:t>
            </a:r>
          </a:p>
        </p:txBody>
      </p:sp>
      <p:sp>
        <p:nvSpPr>
          <p:cNvPr id="16406" name="Text Box 1046"/>
          <p:cNvSpPr txBox="1">
            <a:spLocks noChangeArrowheads="1"/>
          </p:cNvSpPr>
          <p:nvPr/>
        </p:nvSpPr>
        <p:spPr bwMode="auto">
          <a:xfrm>
            <a:off x="8915400" y="5334001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/>
              <a:t> Ur</a:t>
            </a:r>
          </a:p>
        </p:txBody>
      </p:sp>
      <p:sp>
        <p:nvSpPr>
          <p:cNvPr id="16407" name="Text Box 1047"/>
          <p:cNvSpPr txBox="1">
            <a:spLocks noChangeArrowheads="1"/>
          </p:cNvSpPr>
          <p:nvPr/>
        </p:nvSpPr>
        <p:spPr bwMode="auto">
          <a:xfrm>
            <a:off x="6172200" y="1905001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/>
              <a:t> Haran</a:t>
            </a:r>
          </a:p>
        </p:txBody>
      </p:sp>
      <p:sp>
        <p:nvSpPr>
          <p:cNvPr id="16408" name="Text Box 1048"/>
          <p:cNvSpPr txBox="1">
            <a:spLocks noChangeArrowheads="1"/>
          </p:cNvSpPr>
          <p:nvPr/>
        </p:nvSpPr>
        <p:spPr bwMode="auto">
          <a:xfrm>
            <a:off x="1905000" y="609600"/>
            <a:ext cx="7620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/>
              <a:t>Locate:    “Bethel”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2800" i="1">
                <a:solidFill>
                  <a:srgbClr val="CC0000"/>
                </a:solidFill>
              </a:rPr>
              <a:t>Journey of Abraham</a:t>
            </a:r>
          </a:p>
        </p:txBody>
      </p:sp>
      <p:sp>
        <p:nvSpPr>
          <p:cNvPr id="16409" name="Freeform 1049"/>
          <p:cNvSpPr>
            <a:spLocks/>
          </p:cNvSpPr>
          <p:nvPr/>
        </p:nvSpPr>
        <p:spPr bwMode="auto">
          <a:xfrm>
            <a:off x="6569075" y="2062164"/>
            <a:ext cx="2586038" cy="3457575"/>
          </a:xfrm>
          <a:custGeom>
            <a:avLst/>
            <a:gdLst>
              <a:gd name="T0" fmla="*/ 2586038 w 1629"/>
              <a:gd name="T1" fmla="*/ 3457575 h 2178"/>
              <a:gd name="T2" fmla="*/ 2536825 w 1629"/>
              <a:gd name="T3" fmla="*/ 3398838 h 2178"/>
              <a:gd name="T4" fmla="*/ 2503488 w 1629"/>
              <a:gd name="T5" fmla="*/ 3332163 h 2178"/>
              <a:gd name="T6" fmla="*/ 2452688 w 1629"/>
              <a:gd name="T7" fmla="*/ 3208338 h 2178"/>
              <a:gd name="T8" fmla="*/ 2444750 w 1629"/>
              <a:gd name="T9" fmla="*/ 3182938 h 2178"/>
              <a:gd name="T10" fmla="*/ 2427288 w 1629"/>
              <a:gd name="T11" fmla="*/ 3167063 h 2178"/>
              <a:gd name="T12" fmla="*/ 2386013 w 1629"/>
              <a:gd name="T13" fmla="*/ 3041650 h 2178"/>
              <a:gd name="T14" fmla="*/ 2328863 w 1629"/>
              <a:gd name="T15" fmla="*/ 2900363 h 2178"/>
              <a:gd name="T16" fmla="*/ 2295525 w 1629"/>
              <a:gd name="T17" fmla="*/ 2833688 h 2178"/>
              <a:gd name="T18" fmla="*/ 2244725 w 1629"/>
              <a:gd name="T19" fmla="*/ 2717800 h 2178"/>
              <a:gd name="T20" fmla="*/ 2211388 w 1629"/>
              <a:gd name="T21" fmla="*/ 2651125 h 2178"/>
              <a:gd name="T22" fmla="*/ 2178050 w 1629"/>
              <a:gd name="T23" fmla="*/ 2584450 h 2178"/>
              <a:gd name="T24" fmla="*/ 2128838 w 1629"/>
              <a:gd name="T25" fmla="*/ 2525713 h 2178"/>
              <a:gd name="T26" fmla="*/ 2079625 w 1629"/>
              <a:gd name="T27" fmla="*/ 2509838 h 2178"/>
              <a:gd name="T28" fmla="*/ 2012950 w 1629"/>
              <a:gd name="T29" fmla="*/ 2443163 h 2178"/>
              <a:gd name="T30" fmla="*/ 1946275 w 1629"/>
              <a:gd name="T31" fmla="*/ 2352675 h 2178"/>
              <a:gd name="T32" fmla="*/ 1838325 w 1629"/>
              <a:gd name="T33" fmla="*/ 2276475 h 2178"/>
              <a:gd name="T34" fmla="*/ 1771650 w 1629"/>
              <a:gd name="T35" fmla="*/ 2243138 h 2178"/>
              <a:gd name="T36" fmla="*/ 1720850 w 1629"/>
              <a:gd name="T37" fmla="*/ 2227263 h 2178"/>
              <a:gd name="T38" fmla="*/ 1697038 w 1629"/>
              <a:gd name="T39" fmla="*/ 2219325 h 2178"/>
              <a:gd name="T40" fmla="*/ 1638300 w 1629"/>
              <a:gd name="T41" fmla="*/ 2168525 h 2178"/>
              <a:gd name="T42" fmla="*/ 1612900 w 1629"/>
              <a:gd name="T43" fmla="*/ 2119313 h 2178"/>
              <a:gd name="T44" fmla="*/ 1546225 w 1629"/>
              <a:gd name="T45" fmla="*/ 2068513 h 2178"/>
              <a:gd name="T46" fmla="*/ 1481138 w 1629"/>
              <a:gd name="T47" fmla="*/ 1952625 h 2178"/>
              <a:gd name="T48" fmla="*/ 1355725 w 1629"/>
              <a:gd name="T49" fmla="*/ 1811338 h 2178"/>
              <a:gd name="T50" fmla="*/ 1239838 w 1629"/>
              <a:gd name="T51" fmla="*/ 1728788 h 2178"/>
              <a:gd name="T52" fmla="*/ 1189038 w 1629"/>
              <a:gd name="T53" fmla="*/ 1670050 h 2178"/>
              <a:gd name="T54" fmla="*/ 1147763 w 1629"/>
              <a:gd name="T55" fmla="*/ 1603375 h 2178"/>
              <a:gd name="T56" fmla="*/ 1098550 w 1629"/>
              <a:gd name="T57" fmla="*/ 1587500 h 2178"/>
              <a:gd name="T58" fmla="*/ 998538 w 1629"/>
              <a:gd name="T59" fmla="*/ 1454150 h 2178"/>
              <a:gd name="T60" fmla="*/ 849313 w 1629"/>
              <a:gd name="T61" fmla="*/ 1320800 h 2178"/>
              <a:gd name="T62" fmla="*/ 839788 w 1629"/>
              <a:gd name="T63" fmla="*/ 1295400 h 2178"/>
              <a:gd name="T64" fmla="*/ 773113 w 1629"/>
              <a:gd name="T65" fmla="*/ 1279525 h 2178"/>
              <a:gd name="T66" fmla="*/ 708025 w 1629"/>
              <a:gd name="T67" fmla="*/ 1220788 h 2178"/>
              <a:gd name="T68" fmla="*/ 665163 w 1629"/>
              <a:gd name="T69" fmla="*/ 1179513 h 2178"/>
              <a:gd name="T70" fmla="*/ 598488 w 1629"/>
              <a:gd name="T71" fmla="*/ 1089025 h 2178"/>
              <a:gd name="T72" fmla="*/ 500063 w 1629"/>
              <a:gd name="T73" fmla="*/ 989013 h 2178"/>
              <a:gd name="T74" fmla="*/ 441325 w 1629"/>
              <a:gd name="T75" fmla="*/ 971550 h 2178"/>
              <a:gd name="T76" fmla="*/ 374650 w 1629"/>
              <a:gd name="T77" fmla="*/ 922338 h 2178"/>
              <a:gd name="T78" fmla="*/ 341313 w 1629"/>
              <a:gd name="T79" fmla="*/ 871538 h 2178"/>
              <a:gd name="T80" fmla="*/ 284163 w 1629"/>
              <a:gd name="T81" fmla="*/ 788988 h 2178"/>
              <a:gd name="T82" fmla="*/ 250825 w 1629"/>
              <a:gd name="T83" fmla="*/ 739775 h 2178"/>
              <a:gd name="T84" fmla="*/ 233363 w 1629"/>
              <a:gd name="T85" fmla="*/ 714375 h 2178"/>
              <a:gd name="T86" fmla="*/ 200025 w 1629"/>
              <a:gd name="T87" fmla="*/ 639763 h 2178"/>
              <a:gd name="T88" fmla="*/ 166688 w 1629"/>
              <a:gd name="T89" fmla="*/ 490538 h 2178"/>
              <a:gd name="T90" fmla="*/ 25400 w 1629"/>
              <a:gd name="T91" fmla="*/ 174625 h 2178"/>
              <a:gd name="T92" fmla="*/ 0 w 1629"/>
              <a:gd name="T93" fmla="*/ 90488 h 2178"/>
              <a:gd name="T94" fmla="*/ 3175 w 1629"/>
              <a:gd name="T95" fmla="*/ 1588 h 217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629" h="2178">
                <a:moveTo>
                  <a:pt x="1629" y="2178"/>
                </a:moveTo>
                <a:cubicBezTo>
                  <a:pt x="1618" y="2165"/>
                  <a:pt x="1606" y="2156"/>
                  <a:pt x="1598" y="2141"/>
                </a:cubicBezTo>
                <a:cubicBezTo>
                  <a:pt x="1590" y="2125"/>
                  <a:pt x="1589" y="2113"/>
                  <a:pt x="1577" y="2099"/>
                </a:cubicBezTo>
                <a:cubicBezTo>
                  <a:pt x="1566" y="2072"/>
                  <a:pt x="1567" y="2041"/>
                  <a:pt x="1545" y="2021"/>
                </a:cubicBezTo>
                <a:cubicBezTo>
                  <a:pt x="1543" y="2016"/>
                  <a:pt x="1543" y="2010"/>
                  <a:pt x="1540" y="2005"/>
                </a:cubicBezTo>
                <a:cubicBezTo>
                  <a:pt x="1537" y="2001"/>
                  <a:pt x="1531" y="1999"/>
                  <a:pt x="1529" y="1995"/>
                </a:cubicBezTo>
                <a:cubicBezTo>
                  <a:pt x="1517" y="1972"/>
                  <a:pt x="1512" y="1941"/>
                  <a:pt x="1503" y="1916"/>
                </a:cubicBezTo>
                <a:cubicBezTo>
                  <a:pt x="1493" y="1888"/>
                  <a:pt x="1487" y="1849"/>
                  <a:pt x="1467" y="1827"/>
                </a:cubicBezTo>
                <a:cubicBezTo>
                  <a:pt x="1461" y="1810"/>
                  <a:pt x="1458" y="1798"/>
                  <a:pt x="1446" y="1785"/>
                </a:cubicBezTo>
                <a:cubicBezTo>
                  <a:pt x="1436" y="1759"/>
                  <a:pt x="1435" y="1731"/>
                  <a:pt x="1414" y="1712"/>
                </a:cubicBezTo>
                <a:cubicBezTo>
                  <a:pt x="1403" y="1675"/>
                  <a:pt x="1412" y="1688"/>
                  <a:pt x="1393" y="1670"/>
                </a:cubicBezTo>
                <a:cubicBezTo>
                  <a:pt x="1381" y="1634"/>
                  <a:pt x="1391" y="1647"/>
                  <a:pt x="1372" y="1628"/>
                </a:cubicBezTo>
                <a:cubicBezTo>
                  <a:pt x="1367" y="1613"/>
                  <a:pt x="1355" y="1598"/>
                  <a:pt x="1341" y="1591"/>
                </a:cubicBezTo>
                <a:cubicBezTo>
                  <a:pt x="1331" y="1586"/>
                  <a:pt x="1310" y="1581"/>
                  <a:pt x="1310" y="1581"/>
                </a:cubicBezTo>
                <a:cubicBezTo>
                  <a:pt x="1295" y="1568"/>
                  <a:pt x="1281" y="1554"/>
                  <a:pt x="1268" y="1539"/>
                </a:cubicBezTo>
                <a:cubicBezTo>
                  <a:pt x="1260" y="1518"/>
                  <a:pt x="1244" y="1494"/>
                  <a:pt x="1226" y="1482"/>
                </a:cubicBezTo>
                <a:cubicBezTo>
                  <a:pt x="1208" y="1456"/>
                  <a:pt x="1187" y="1446"/>
                  <a:pt x="1158" y="1434"/>
                </a:cubicBezTo>
                <a:cubicBezTo>
                  <a:pt x="1145" y="1422"/>
                  <a:pt x="1133" y="1419"/>
                  <a:pt x="1116" y="1413"/>
                </a:cubicBezTo>
                <a:cubicBezTo>
                  <a:pt x="1105" y="1409"/>
                  <a:pt x="1095" y="1406"/>
                  <a:pt x="1084" y="1403"/>
                </a:cubicBezTo>
                <a:cubicBezTo>
                  <a:pt x="1079" y="1401"/>
                  <a:pt x="1069" y="1398"/>
                  <a:pt x="1069" y="1398"/>
                </a:cubicBezTo>
                <a:cubicBezTo>
                  <a:pt x="1057" y="1386"/>
                  <a:pt x="1042" y="1379"/>
                  <a:pt x="1032" y="1366"/>
                </a:cubicBezTo>
                <a:cubicBezTo>
                  <a:pt x="1008" y="1336"/>
                  <a:pt x="1035" y="1366"/>
                  <a:pt x="1016" y="1335"/>
                </a:cubicBezTo>
                <a:cubicBezTo>
                  <a:pt x="1007" y="1320"/>
                  <a:pt x="974" y="1303"/>
                  <a:pt x="974" y="1303"/>
                </a:cubicBezTo>
                <a:cubicBezTo>
                  <a:pt x="958" y="1279"/>
                  <a:pt x="953" y="1252"/>
                  <a:pt x="933" y="1230"/>
                </a:cubicBezTo>
                <a:cubicBezTo>
                  <a:pt x="918" y="1190"/>
                  <a:pt x="882" y="1172"/>
                  <a:pt x="854" y="1141"/>
                </a:cubicBezTo>
                <a:cubicBezTo>
                  <a:pt x="846" y="1114"/>
                  <a:pt x="808" y="1098"/>
                  <a:pt x="781" y="1089"/>
                </a:cubicBezTo>
                <a:cubicBezTo>
                  <a:pt x="769" y="1077"/>
                  <a:pt x="761" y="1064"/>
                  <a:pt x="749" y="1052"/>
                </a:cubicBezTo>
                <a:cubicBezTo>
                  <a:pt x="745" y="1038"/>
                  <a:pt x="738" y="1017"/>
                  <a:pt x="723" y="1010"/>
                </a:cubicBezTo>
                <a:cubicBezTo>
                  <a:pt x="713" y="1005"/>
                  <a:pt x="692" y="1000"/>
                  <a:pt x="692" y="1000"/>
                </a:cubicBezTo>
                <a:cubicBezTo>
                  <a:pt x="664" y="973"/>
                  <a:pt x="653" y="945"/>
                  <a:pt x="629" y="916"/>
                </a:cubicBezTo>
                <a:cubicBezTo>
                  <a:pt x="602" y="883"/>
                  <a:pt x="563" y="863"/>
                  <a:pt x="535" y="832"/>
                </a:cubicBezTo>
                <a:cubicBezTo>
                  <a:pt x="533" y="827"/>
                  <a:pt x="534" y="819"/>
                  <a:pt x="529" y="816"/>
                </a:cubicBezTo>
                <a:cubicBezTo>
                  <a:pt x="516" y="809"/>
                  <a:pt x="487" y="806"/>
                  <a:pt x="487" y="806"/>
                </a:cubicBezTo>
                <a:cubicBezTo>
                  <a:pt x="475" y="787"/>
                  <a:pt x="462" y="785"/>
                  <a:pt x="446" y="769"/>
                </a:cubicBezTo>
                <a:cubicBezTo>
                  <a:pt x="437" y="760"/>
                  <a:pt x="419" y="743"/>
                  <a:pt x="419" y="743"/>
                </a:cubicBezTo>
                <a:cubicBezTo>
                  <a:pt x="411" y="717"/>
                  <a:pt x="399" y="700"/>
                  <a:pt x="377" y="686"/>
                </a:cubicBezTo>
                <a:cubicBezTo>
                  <a:pt x="364" y="659"/>
                  <a:pt x="344" y="634"/>
                  <a:pt x="315" y="623"/>
                </a:cubicBezTo>
                <a:cubicBezTo>
                  <a:pt x="303" y="619"/>
                  <a:pt x="278" y="612"/>
                  <a:pt x="278" y="612"/>
                </a:cubicBezTo>
                <a:cubicBezTo>
                  <a:pt x="264" y="603"/>
                  <a:pt x="246" y="594"/>
                  <a:pt x="236" y="581"/>
                </a:cubicBezTo>
                <a:cubicBezTo>
                  <a:pt x="228" y="571"/>
                  <a:pt x="215" y="549"/>
                  <a:pt x="215" y="549"/>
                </a:cubicBezTo>
                <a:cubicBezTo>
                  <a:pt x="198" y="498"/>
                  <a:pt x="209" y="533"/>
                  <a:pt x="179" y="497"/>
                </a:cubicBezTo>
                <a:cubicBezTo>
                  <a:pt x="171" y="488"/>
                  <a:pt x="165" y="476"/>
                  <a:pt x="158" y="466"/>
                </a:cubicBezTo>
                <a:cubicBezTo>
                  <a:pt x="154" y="461"/>
                  <a:pt x="147" y="450"/>
                  <a:pt x="147" y="450"/>
                </a:cubicBezTo>
                <a:cubicBezTo>
                  <a:pt x="135" y="413"/>
                  <a:pt x="143" y="428"/>
                  <a:pt x="126" y="403"/>
                </a:cubicBezTo>
                <a:cubicBezTo>
                  <a:pt x="116" y="372"/>
                  <a:pt x="112" y="340"/>
                  <a:pt x="105" y="309"/>
                </a:cubicBezTo>
                <a:cubicBezTo>
                  <a:pt x="91" y="251"/>
                  <a:pt x="50" y="157"/>
                  <a:pt x="16" y="110"/>
                </a:cubicBezTo>
                <a:cubicBezTo>
                  <a:pt x="10" y="92"/>
                  <a:pt x="7" y="74"/>
                  <a:pt x="0" y="57"/>
                </a:cubicBezTo>
                <a:cubicBezTo>
                  <a:pt x="7" y="0"/>
                  <a:pt x="2" y="34"/>
                  <a:pt x="2" y="1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Text Box 1050"/>
          <p:cNvSpPr txBox="1">
            <a:spLocks noChangeArrowheads="1"/>
          </p:cNvSpPr>
          <p:nvPr/>
        </p:nvSpPr>
        <p:spPr bwMode="auto">
          <a:xfrm>
            <a:off x="5029200" y="4191001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/>
              <a:t> Bethel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8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7433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1" name="Freeform 3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2" name="Freeform 4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Freeform 5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Freeform 13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Freeform 14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Freeform 15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Freeform 17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Freeform 18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1905000" y="609601"/>
            <a:ext cx="762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endParaRPr lang="en-US" altLang="en-US" sz="2800" i="1"/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5943600" y="1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Mountains of Ararat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8915400" y="5334001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/>
              <a:t> Ur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6172200" y="1905001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/>
              <a:t> Haran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1905000" y="609600"/>
            <a:ext cx="7620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/>
              <a:t>From Ur to Haran to Bethel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2800" i="1">
                <a:solidFill>
                  <a:srgbClr val="CC0000"/>
                </a:solidFill>
              </a:rPr>
              <a:t>Journey of Abraham</a:t>
            </a:r>
          </a:p>
        </p:txBody>
      </p:sp>
      <p:sp>
        <p:nvSpPr>
          <p:cNvPr id="17433" name="Freeform 25"/>
          <p:cNvSpPr>
            <a:spLocks/>
          </p:cNvSpPr>
          <p:nvPr/>
        </p:nvSpPr>
        <p:spPr bwMode="auto">
          <a:xfrm>
            <a:off x="6569075" y="2062164"/>
            <a:ext cx="2586038" cy="3457575"/>
          </a:xfrm>
          <a:custGeom>
            <a:avLst/>
            <a:gdLst>
              <a:gd name="T0" fmla="*/ 2586038 w 1629"/>
              <a:gd name="T1" fmla="*/ 3457575 h 2178"/>
              <a:gd name="T2" fmla="*/ 2536825 w 1629"/>
              <a:gd name="T3" fmla="*/ 3398838 h 2178"/>
              <a:gd name="T4" fmla="*/ 2503488 w 1629"/>
              <a:gd name="T5" fmla="*/ 3332163 h 2178"/>
              <a:gd name="T6" fmla="*/ 2452688 w 1629"/>
              <a:gd name="T7" fmla="*/ 3208338 h 2178"/>
              <a:gd name="T8" fmla="*/ 2444750 w 1629"/>
              <a:gd name="T9" fmla="*/ 3182938 h 2178"/>
              <a:gd name="T10" fmla="*/ 2427288 w 1629"/>
              <a:gd name="T11" fmla="*/ 3167063 h 2178"/>
              <a:gd name="T12" fmla="*/ 2386013 w 1629"/>
              <a:gd name="T13" fmla="*/ 3041650 h 2178"/>
              <a:gd name="T14" fmla="*/ 2328863 w 1629"/>
              <a:gd name="T15" fmla="*/ 2900363 h 2178"/>
              <a:gd name="T16" fmla="*/ 2295525 w 1629"/>
              <a:gd name="T17" fmla="*/ 2833688 h 2178"/>
              <a:gd name="T18" fmla="*/ 2244725 w 1629"/>
              <a:gd name="T19" fmla="*/ 2717800 h 2178"/>
              <a:gd name="T20" fmla="*/ 2211388 w 1629"/>
              <a:gd name="T21" fmla="*/ 2651125 h 2178"/>
              <a:gd name="T22" fmla="*/ 2178050 w 1629"/>
              <a:gd name="T23" fmla="*/ 2584450 h 2178"/>
              <a:gd name="T24" fmla="*/ 2128838 w 1629"/>
              <a:gd name="T25" fmla="*/ 2525713 h 2178"/>
              <a:gd name="T26" fmla="*/ 2079625 w 1629"/>
              <a:gd name="T27" fmla="*/ 2509838 h 2178"/>
              <a:gd name="T28" fmla="*/ 2012950 w 1629"/>
              <a:gd name="T29" fmla="*/ 2443163 h 2178"/>
              <a:gd name="T30" fmla="*/ 1946275 w 1629"/>
              <a:gd name="T31" fmla="*/ 2352675 h 2178"/>
              <a:gd name="T32" fmla="*/ 1838325 w 1629"/>
              <a:gd name="T33" fmla="*/ 2276475 h 2178"/>
              <a:gd name="T34" fmla="*/ 1771650 w 1629"/>
              <a:gd name="T35" fmla="*/ 2243138 h 2178"/>
              <a:gd name="T36" fmla="*/ 1720850 w 1629"/>
              <a:gd name="T37" fmla="*/ 2227263 h 2178"/>
              <a:gd name="T38" fmla="*/ 1697038 w 1629"/>
              <a:gd name="T39" fmla="*/ 2219325 h 2178"/>
              <a:gd name="T40" fmla="*/ 1638300 w 1629"/>
              <a:gd name="T41" fmla="*/ 2168525 h 2178"/>
              <a:gd name="T42" fmla="*/ 1612900 w 1629"/>
              <a:gd name="T43" fmla="*/ 2119313 h 2178"/>
              <a:gd name="T44" fmla="*/ 1546225 w 1629"/>
              <a:gd name="T45" fmla="*/ 2068513 h 2178"/>
              <a:gd name="T46" fmla="*/ 1481138 w 1629"/>
              <a:gd name="T47" fmla="*/ 1952625 h 2178"/>
              <a:gd name="T48" fmla="*/ 1355725 w 1629"/>
              <a:gd name="T49" fmla="*/ 1811338 h 2178"/>
              <a:gd name="T50" fmla="*/ 1239838 w 1629"/>
              <a:gd name="T51" fmla="*/ 1728788 h 2178"/>
              <a:gd name="T52" fmla="*/ 1189038 w 1629"/>
              <a:gd name="T53" fmla="*/ 1670050 h 2178"/>
              <a:gd name="T54" fmla="*/ 1147763 w 1629"/>
              <a:gd name="T55" fmla="*/ 1603375 h 2178"/>
              <a:gd name="T56" fmla="*/ 1098550 w 1629"/>
              <a:gd name="T57" fmla="*/ 1587500 h 2178"/>
              <a:gd name="T58" fmla="*/ 998538 w 1629"/>
              <a:gd name="T59" fmla="*/ 1454150 h 2178"/>
              <a:gd name="T60" fmla="*/ 849313 w 1629"/>
              <a:gd name="T61" fmla="*/ 1320800 h 2178"/>
              <a:gd name="T62" fmla="*/ 839788 w 1629"/>
              <a:gd name="T63" fmla="*/ 1295400 h 2178"/>
              <a:gd name="T64" fmla="*/ 773113 w 1629"/>
              <a:gd name="T65" fmla="*/ 1279525 h 2178"/>
              <a:gd name="T66" fmla="*/ 708025 w 1629"/>
              <a:gd name="T67" fmla="*/ 1220788 h 2178"/>
              <a:gd name="T68" fmla="*/ 665163 w 1629"/>
              <a:gd name="T69" fmla="*/ 1179513 h 2178"/>
              <a:gd name="T70" fmla="*/ 598488 w 1629"/>
              <a:gd name="T71" fmla="*/ 1089025 h 2178"/>
              <a:gd name="T72" fmla="*/ 500063 w 1629"/>
              <a:gd name="T73" fmla="*/ 989013 h 2178"/>
              <a:gd name="T74" fmla="*/ 441325 w 1629"/>
              <a:gd name="T75" fmla="*/ 971550 h 2178"/>
              <a:gd name="T76" fmla="*/ 374650 w 1629"/>
              <a:gd name="T77" fmla="*/ 922338 h 2178"/>
              <a:gd name="T78" fmla="*/ 341313 w 1629"/>
              <a:gd name="T79" fmla="*/ 871538 h 2178"/>
              <a:gd name="T80" fmla="*/ 284163 w 1629"/>
              <a:gd name="T81" fmla="*/ 788988 h 2178"/>
              <a:gd name="T82" fmla="*/ 250825 w 1629"/>
              <a:gd name="T83" fmla="*/ 739775 h 2178"/>
              <a:gd name="T84" fmla="*/ 233363 w 1629"/>
              <a:gd name="T85" fmla="*/ 714375 h 2178"/>
              <a:gd name="T86" fmla="*/ 200025 w 1629"/>
              <a:gd name="T87" fmla="*/ 639763 h 2178"/>
              <a:gd name="T88" fmla="*/ 166688 w 1629"/>
              <a:gd name="T89" fmla="*/ 490538 h 2178"/>
              <a:gd name="T90" fmla="*/ 98425 w 1629"/>
              <a:gd name="T91" fmla="*/ 300038 h 2178"/>
              <a:gd name="T92" fmla="*/ 25400 w 1629"/>
              <a:gd name="T93" fmla="*/ 174625 h 2178"/>
              <a:gd name="T94" fmla="*/ 0 w 1629"/>
              <a:gd name="T95" fmla="*/ 90488 h 2178"/>
              <a:gd name="T96" fmla="*/ 3175 w 1629"/>
              <a:gd name="T97" fmla="*/ 14288 h 217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629" h="2178">
                <a:moveTo>
                  <a:pt x="1629" y="2178"/>
                </a:moveTo>
                <a:cubicBezTo>
                  <a:pt x="1618" y="2165"/>
                  <a:pt x="1606" y="2156"/>
                  <a:pt x="1598" y="2141"/>
                </a:cubicBezTo>
                <a:cubicBezTo>
                  <a:pt x="1590" y="2125"/>
                  <a:pt x="1589" y="2113"/>
                  <a:pt x="1577" y="2099"/>
                </a:cubicBezTo>
                <a:cubicBezTo>
                  <a:pt x="1566" y="2072"/>
                  <a:pt x="1567" y="2041"/>
                  <a:pt x="1545" y="2021"/>
                </a:cubicBezTo>
                <a:cubicBezTo>
                  <a:pt x="1543" y="2016"/>
                  <a:pt x="1543" y="2010"/>
                  <a:pt x="1540" y="2005"/>
                </a:cubicBezTo>
                <a:cubicBezTo>
                  <a:pt x="1537" y="2001"/>
                  <a:pt x="1531" y="1999"/>
                  <a:pt x="1529" y="1995"/>
                </a:cubicBezTo>
                <a:cubicBezTo>
                  <a:pt x="1517" y="1972"/>
                  <a:pt x="1512" y="1941"/>
                  <a:pt x="1503" y="1916"/>
                </a:cubicBezTo>
                <a:cubicBezTo>
                  <a:pt x="1493" y="1888"/>
                  <a:pt x="1487" y="1849"/>
                  <a:pt x="1467" y="1827"/>
                </a:cubicBezTo>
                <a:cubicBezTo>
                  <a:pt x="1461" y="1810"/>
                  <a:pt x="1458" y="1798"/>
                  <a:pt x="1446" y="1785"/>
                </a:cubicBezTo>
                <a:cubicBezTo>
                  <a:pt x="1436" y="1759"/>
                  <a:pt x="1435" y="1731"/>
                  <a:pt x="1414" y="1712"/>
                </a:cubicBezTo>
                <a:cubicBezTo>
                  <a:pt x="1403" y="1675"/>
                  <a:pt x="1412" y="1688"/>
                  <a:pt x="1393" y="1670"/>
                </a:cubicBezTo>
                <a:cubicBezTo>
                  <a:pt x="1381" y="1634"/>
                  <a:pt x="1391" y="1647"/>
                  <a:pt x="1372" y="1628"/>
                </a:cubicBezTo>
                <a:cubicBezTo>
                  <a:pt x="1367" y="1613"/>
                  <a:pt x="1355" y="1598"/>
                  <a:pt x="1341" y="1591"/>
                </a:cubicBezTo>
                <a:cubicBezTo>
                  <a:pt x="1331" y="1586"/>
                  <a:pt x="1310" y="1581"/>
                  <a:pt x="1310" y="1581"/>
                </a:cubicBezTo>
                <a:cubicBezTo>
                  <a:pt x="1295" y="1568"/>
                  <a:pt x="1281" y="1554"/>
                  <a:pt x="1268" y="1539"/>
                </a:cubicBezTo>
                <a:cubicBezTo>
                  <a:pt x="1260" y="1518"/>
                  <a:pt x="1244" y="1494"/>
                  <a:pt x="1226" y="1482"/>
                </a:cubicBezTo>
                <a:cubicBezTo>
                  <a:pt x="1208" y="1456"/>
                  <a:pt x="1187" y="1446"/>
                  <a:pt x="1158" y="1434"/>
                </a:cubicBezTo>
                <a:cubicBezTo>
                  <a:pt x="1145" y="1422"/>
                  <a:pt x="1133" y="1419"/>
                  <a:pt x="1116" y="1413"/>
                </a:cubicBezTo>
                <a:cubicBezTo>
                  <a:pt x="1105" y="1409"/>
                  <a:pt x="1095" y="1406"/>
                  <a:pt x="1084" y="1403"/>
                </a:cubicBezTo>
                <a:cubicBezTo>
                  <a:pt x="1079" y="1401"/>
                  <a:pt x="1069" y="1398"/>
                  <a:pt x="1069" y="1398"/>
                </a:cubicBezTo>
                <a:cubicBezTo>
                  <a:pt x="1057" y="1386"/>
                  <a:pt x="1042" y="1379"/>
                  <a:pt x="1032" y="1366"/>
                </a:cubicBezTo>
                <a:cubicBezTo>
                  <a:pt x="1008" y="1336"/>
                  <a:pt x="1035" y="1366"/>
                  <a:pt x="1016" y="1335"/>
                </a:cubicBezTo>
                <a:cubicBezTo>
                  <a:pt x="1007" y="1320"/>
                  <a:pt x="974" y="1303"/>
                  <a:pt x="974" y="1303"/>
                </a:cubicBezTo>
                <a:cubicBezTo>
                  <a:pt x="958" y="1279"/>
                  <a:pt x="953" y="1252"/>
                  <a:pt x="933" y="1230"/>
                </a:cubicBezTo>
                <a:cubicBezTo>
                  <a:pt x="918" y="1190"/>
                  <a:pt x="882" y="1172"/>
                  <a:pt x="854" y="1141"/>
                </a:cubicBezTo>
                <a:cubicBezTo>
                  <a:pt x="846" y="1114"/>
                  <a:pt x="808" y="1098"/>
                  <a:pt x="781" y="1089"/>
                </a:cubicBezTo>
                <a:cubicBezTo>
                  <a:pt x="769" y="1077"/>
                  <a:pt x="761" y="1064"/>
                  <a:pt x="749" y="1052"/>
                </a:cubicBezTo>
                <a:cubicBezTo>
                  <a:pt x="745" y="1038"/>
                  <a:pt x="738" y="1017"/>
                  <a:pt x="723" y="1010"/>
                </a:cubicBezTo>
                <a:cubicBezTo>
                  <a:pt x="713" y="1005"/>
                  <a:pt x="692" y="1000"/>
                  <a:pt x="692" y="1000"/>
                </a:cubicBezTo>
                <a:cubicBezTo>
                  <a:pt x="664" y="973"/>
                  <a:pt x="653" y="945"/>
                  <a:pt x="629" y="916"/>
                </a:cubicBezTo>
                <a:cubicBezTo>
                  <a:pt x="602" y="883"/>
                  <a:pt x="563" y="863"/>
                  <a:pt x="535" y="832"/>
                </a:cubicBezTo>
                <a:cubicBezTo>
                  <a:pt x="533" y="827"/>
                  <a:pt x="534" y="819"/>
                  <a:pt x="529" y="816"/>
                </a:cubicBezTo>
                <a:cubicBezTo>
                  <a:pt x="516" y="809"/>
                  <a:pt x="487" y="806"/>
                  <a:pt x="487" y="806"/>
                </a:cubicBezTo>
                <a:cubicBezTo>
                  <a:pt x="475" y="787"/>
                  <a:pt x="462" y="785"/>
                  <a:pt x="446" y="769"/>
                </a:cubicBezTo>
                <a:cubicBezTo>
                  <a:pt x="437" y="760"/>
                  <a:pt x="419" y="743"/>
                  <a:pt x="419" y="743"/>
                </a:cubicBezTo>
                <a:cubicBezTo>
                  <a:pt x="411" y="717"/>
                  <a:pt x="399" y="700"/>
                  <a:pt x="377" y="686"/>
                </a:cubicBezTo>
                <a:cubicBezTo>
                  <a:pt x="364" y="659"/>
                  <a:pt x="344" y="634"/>
                  <a:pt x="315" y="623"/>
                </a:cubicBezTo>
                <a:cubicBezTo>
                  <a:pt x="303" y="619"/>
                  <a:pt x="278" y="612"/>
                  <a:pt x="278" y="612"/>
                </a:cubicBezTo>
                <a:cubicBezTo>
                  <a:pt x="264" y="603"/>
                  <a:pt x="246" y="594"/>
                  <a:pt x="236" y="581"/>
                </a:cubicBezTo>
                <a:cubicBezTo>
                  <a:pt x="228" y="571"/>
                  <a:pt x="215" y="549"/>
                  <a:pt x="215" y="549"/>
                </a:cubicBezTo>
                <a:cubicBezTo>
                  <a:pt x="198" y="498"/>
                  <a:pt x="209" y="533"/>
                  <a:pt x="179" y="497"/>
                </a:cubicBezTo>
                <a:cubicBezTo>
                  <a:pt x="171" y="488"/>
                  <a:pt x="165" y="476"/>
                  <a:pt x="158" y="466"/>
                </a:cubicBezTo>
                <a:cubicBezTo>
                  <a:pt x="154" y="461"/>
                  <a:pt x="147" y="450"/>
                  <a:pt x="147" y="450"/>
                </a:cubicBezTo>
                <a:cubicBezTo>
                  <a:pt x="135" y="413"/>
                  <a:pt x="143" y="428"/>
                  <a:pt x="126" y="403"/>
                </a:cubicBezTo>
                <a:cubicBezTo>
                  <a:pt x="116" y="372"/>
                  <a:pt x="112" y="340"/>
                  <a:pt x="105" y="309"/>
                </a:cubicBezTo>
                <a:cubicBezTo>
                  <a:pt x="94" y="274"/>
                  <a:pt x="77" y="222"/>
                  <a:pt x="62" y="189"/>
                </a:cubicBezTo>
                <a:cubicBezTo>
                  <a:pt x="47" y="156"/>
                  <a:pt x="26" y="132"/>
                  <a:pt x="16" y="110"/>
                </a:cubicBezTo>
                <a:cubicBezTo>
                  <a:pt x="10" y="92"/>
                  <a:pt x="7" y="74"/>
                  <a:pt x="0" y="57"/>
                </a:cubicBezTo>
                <a:cubicBezTo>
                  <a:pt x="7" y="0"/>
                  <a:pt x="2" y="42"/>
                  <a:pt x="2" y="9"/>
                </a:cubicBezTo>
              </a:path>
            </a:pathLst>
          </a:custGeom>
          <a:noFill/>
          <a:ln w="12700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Freeform 26"/>
          <p:cNvSpPr>
            <a:spLocks/>
          </p:cNvSpPr>
          <p:nvPr/>
        </p:nvSpPr>
        <p:spPr bwMode="auto">
          <a:xfrm>
            <a:off x="5414964" y="2159000"/>
            <a:ext cx="1146175" cy="2230438"/>
          </a:xfrm>
          <a:custGeom>
            <a:avLst/>
            <a:gdLst>
              <a:gd name="T0" fmla="*/ 1144588 w 722"/>
              <a:gd name="T1" fmla="*/ 0 h 1405"/>
              <a:gd name="T2" fmla="*/ 1112838 w 722"/>
              <a:gd name="T3" fmla="*/ 76200 h 1405"/>
              <a:gd name="T4" fmla="*/ 1087438 w 722"/>
              <a:gd name="T5" fmla="*/ 120650 h 1405"/>
              <a:gd name="T6" fmla="*/ 1042988 w 722"/>
              <a:gd name="T7" fmla="*/ 165100 h 1405"/>
              <a:gd name="T8" fmla="*/ 1004888 w 722"/>
              <a:gd name="T9" fmla="*/ 203200 h 1405"/>
              <a:gd name="T10" fmla="*/ 936625 w 722"/>
              <a:gd name="T11" fmla="*/ 306388 h 1405"/>
              <a:gd name="T12" fmla="*/ 857250 w 722"/>
              <a:gd name="T13" fmla="*/ 379413 h 1405"/>
              <a:gd name="T14" fmla="*/ 784225 w 722"/>
              <a:gd name="T15" fmla="*/ 460375 h 1405"/>
              <a:gd name="T16" fmla="*/ 644525 w 722"/>
              <a:gd name="T17" fmla="*/ 539750 h 1405"/>
              <a:gd name="T18" fmla="*/ 541338 w 722"/>
              <a:gd name="T19" fmla="*/ 628650 h 1405"/>
              <a:gd name="T20" fmla="*/ 504825 w 722"/>
              <a:gd name="T21" fmla="*/ 657225 h 1405"/>
              <a:gd name="T22" fmla="*/ 439738 w 722"/>
              <a:gd name="T23" fmla="*/ 730250 h 1405"/>
              <a:gd name="T24" fmla="*/ 403225 w 722"/>
              <a:gd name="T25" fmla="*/ 760413 h 1405"/>
              <a:gd name="T26" fmla="*/ 285750 w 722"/>
              <a:gd name="T27" fmla="*/ 906463 h 1405"/>
              <a:gd name="T28" fmla="*/ 227013 w 722"/>
              <a:gd name="T29" fmla="*/ 1038225 h 1405"/>
              <a:gd name="T30" fmla="*/ 204788 w 722"/>
              <a:gd name="T31" fmla="*/ 1154113 h 1405"/>
              <a:gd name="T32" fmla="*/ 168275 w 722"/>
              <a:gd name="T33" fmla="*/ 1338263 h 1405"/>
              <a:gd name="T34" fmla="*/ 184150 w 722"/>
              <a:gd name="T35" fmla="*/ 1812925 h 1405"/>
              <a:gd name="T36" fmla="*/ 198438 w 722"/>
              <a:gd name="T37" fmla="*/ 1916113 h 1405"/>
              <a:gd name="T38" fmla="*/ 147638 w 722"/>
              <a:gd name="T39" fmla="*/ 2120900 h 1405"/>
              <a:gd name="T40" fmla="*/ 88900 w 722"/>
              <a:gd name="T41" fmla="*/ 2149475 h 1405"/>
              <a:gd name="T42" fmla="*/ 74613 w 722"/>
              <a:gd name="T43" fmla="*/ 2171700 h 1405"/>
              <a:gd name="T44" fmla="*/ 0 w 722"/>
              <a:gd name="T45" fmla="*/ 2230438 h 140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22" h="1405">
                <a:moveTo>
                  <a:pt x="721" y="0"/>
                </a:moveTo>
                <a:cubicBezTo>
                  <a:pt x="701" y="7"/>
                  <a:pt x="722" y="42"/>
                  <a:pt x="701" y="48"/>
                </a:cubicBezTo>
                <a:cubicBezTo>
                  <a:pt x="685" y="73"/>
                  <a:pt x="709" y="64"/>
                  <a:pt x="685" y="76"/>
                </a:cubicBezTo>
                <a:cubicBezTo>
                  <a:pt x="673" y="87"/>
                  <a:pt x="671" y="96"/>
                  <a:pt x="657" y="104"/>
                </a:cubicBezTo>
                <a:cubicBezTo>
                  <a:pt x="647" y="109"/>
                  <a:pt x="633" y="128"/>
                  <a:pt x="633" y="128"/>
                </a:cubicBezTo>
                <a:cubicBezTo>
                  <a:pt x="620" y="147"/>
                  <a:pt x="610" y="180"/>
                  <a:pt x="590" y="193"/>
                </a:cubicBezTo>
                <a:cubicBezTo>
                  <a:pt x="579" y="210"/>
                  <a:pt x="556" y="222"/>
                  <a:pt x="540" y="239"/>
                </a:cubicBezTo>
                <a:cubicBezTo>
                  <a:pt x="524" y="255"/>
                  <a:pt x="512" y="276"/>
                  <a:pt x="494" y="290"/>
                </a:cubicBezTo>
                <a:cubicBezTo>
                  <a:pt x="468" y="310"/>
                  <a:pt x="435" y="325"/>
                  <a:pt x="406" y="340"/>
                </a:cubicBezTo>
                <a:cubicBezTo>
                  <a:pt x="387" y="361"/>
                  <a:pt x="365" y="379"/>
                  <a:pt x="341" y="396"/>
                </a:cubicBezTo>
                <a:cubicBezTo>
                  <a:pt x="315" y="433"/>
                  <a:pt x="350" y="388"/>
                  <a:pt x="318" y="414"/>
                </a:cubicBezTo>
                <a:cubicBezTo>
                  <a:pt x="257" y="463"/>
                  <a:pt x="316" y="423"/>
                  <a:pt x="277" y="460"/>
                </a:cubicBezTo>
                <a:cubicBezTo>
                  <a:pt x="261" y="475"/>
                  <a:pt x="265" y="462"/>
                  <a:pt x="254" y="479"/>
                </a:cubicBezTo>
                <a:cubicBezTo>
                  <a:pt x="236" y="507"/>
                  <a:pt x="207" y="554"/>
                  <a:pt x="180" y="571"/>
                </a:cubicBezTo>
                <a:cubicBezTo>
                  <a:pt x="172" y="600"/>
                  <a:pt x="153" y="625"/>
                  <a:pt x="143" y="654"/>
                </a:cubicBezTo>
                <a:cubicBezTo>
                  <a:pt x="152" y="679"/>
                  <a:pt x="138" y="703"/>
                  <a:pt x="129" y="727"/>
                </a:cubicBezTo>
                <a:cubicBezTo>
                  <a:pt x="116" y="763"/>
                  <a:pt x="110" y="805"/>
                  <a:pt x="106" y="843"/>
                </a:cubicBezTo>
                <a:cubicBezTo>
                  <a:pt x="107" y="869"/>
                  <a:pt x="113" y="1095"/>
                  <a:pt x="116" y="1142"/>
                </a:cubicBezTo>
                <a:cubicBezTo>
                  <a:pt x="118" y="1164"/>
                  <a:pt x="125" y="1207"/>
                  <a:pt x="125" y="1207"/>
                </a:cubicBezTo>
                <a:cubicBezTo>
                  <a:pt x="123" y="1232"/>
                  <a:pt x="129" y="1322"/>
                  <a:pt x="93" y="1336"/>
                </a:cubicBezTo>
                <a:cubicBezTo>
                  <a:pt x="81" y="1347"/>
                  <a:pt x="71" y="1350"/>
                  <a:pt x="56" y="1354"/>
                </a:cubicBezTo>
                <a:cubicBezTo>
                  <a:pt x="53" y="1359"/>
                  <a:pt x="51" y="1364"/>
                  <a:pt x="47" y="1368"/>
                </a:cubicBezTo>
                <a:cubicBezTo>
                  <a:pt x="36" y="1377"/>
                  <a:pt x="0" y="1386"/>
                  <a:pt x="0" y="1405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5029200" y="4191001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/>
              <a:t> Bethel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9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0856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5" name="Freeform 1027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Freeform 1028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Freeform 1029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Freeform 1030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Freeform 1031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Freeform 1032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Freeform 1033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Rectangle 1034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3" name="Freeform 1035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Freeform 1036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Freeform 1037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Freeform 1038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Freeform 1039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Freeform 1040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Freeform 1041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Freeform 1042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Freeform 1043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Text Box 1044"/>
          <p:cNvSpPr txBox="1">
            <a:spLocks noChangeArrowheads="1"/>
          </p:cNvSpPr>
          <p:nvPr/>
        </p:nvSpPr>
        <p:spPr bwMode="auto">
          <a:xfrm>
            <a:off x="1752600" y="639764"/>
            <a:ext cx="8763000" cy="11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/>
              <a:t>Locate:  “Boundaries of the Promised Land”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2800" i="1"/>
              <a:t>Promise to Abraham</a:t>
            </a:r>
          </a:p>
        </p:txBody>
      </p:sp>
      <p:sp>
        <p:nvSpPr>
          <p:cNvPr id="18453" name="Text Box 1045"/>
          <p:cNvSpPr txBox="1">
            <a:spLocks noChangeArrowheads="1"/>
          </p:cNvSpPr>
          <p:nvPr/>
        </p:nvSpPr>
        <p:spPr bwMode="auto">
          <a:xfrm>
            <a:off x="1600200" y="5486400"/>
            <a:ext cx="7772400" cy="118903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/>
              <a:t> </a:t>
            </a:r>
            <a:r>
              <a:rPr lang="en-US" altLang="en-US" sz="2000"/>
              <a:t>18 On the same day the LORD made a covenant with Abram, saying: "To your descendants I have given this land, from the river of Egypt to the great river, the River Euphrates </a:t>
            </a:r>
            <a:r>
              <a:rPr lang="en-US" altLang="en-US" sz="1900"/>
              <a:t>Gen. 15:13</a:t>
            </a:r>
          </a:p>
        </p:txBody>
      </p:sp>
      <p:sp>
        <p:nvSpPr>
          <p:cNvPr id="18454" name="Oval 1047"/>
          <p:cNvSpPr>
            <a:spLocks noChangeArrowheads="1"/>
          </p:cNvSpPr>
          <p:nvPr/>
        </p:nvSpPr>
        <p:spPr bwMode="auto">
          <a:xfrm>
            <a:off x="1676400" y="6172200"/>
            <a:ext cx="1752600" cy="5334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55" name="Oval 1048"/>
          <p:cNvSpPr>
            <a:spLocks noChangeArrowheads="1"/>
          </p:cNvSpPr>
          <p:nvPr/>
        </p:nvSpPr>
        <p:spPr bwMode="auto">
          <a:xfrm>
            <a:off x="5867400" y="6248400"/>
            <a:ext cx="2057400" cy="457200"/>
          </a:xfrm>
          <a:prstGeom prst="ellipse">
            <a:avLst/>
          </a:prstGeom>
          <a:noFill/>
          <a:ln w="38100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56" name="Freeform 1049"/>
          <p:cNvSpPr>
            <a:spLocks/>
          </p:cNvSpPr>
          <p:nvPr/>
        </p:nvSpPr>
        <p:spPr bwMode="auto">
          <a:xfrm>
            <a:off x="6324600" y="2514600"/>
            <a:ext cx="457200" cy="3657600"/>
          </a:xfrm>
          <a:custGeom>
            <a:avLst/>
            <a:gdLst>
              <a:gd name="T0" fmla="*/ 457200 w 1920"/>
              <a:gd name="T1" fmla="*/ 3657600 h 624"/>
              <a:gd name="T2" fmla="*/ 0 w 1920"/>
              <a:gd name="T3" fmla="*/ 0 h 62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20" h="624">
                <a:moveTo>
                  <a:pt x="1920" y="624"/>
                </a:moveTo>
                <a:cubicBezTo>
                  <a:pt x="1116" y="364"/>
                  <a:pt x="312" y="104"/>
                  <a:pt x="0" y="0"/>
                </a:cubicBezTo>
              </a:path>
            </a:pathLst>
          </a:custGeom>
          <a:noFill/>
          <a:ln w="28575" cap="flat" cmpd="sng">
            <a:solidFill>
              <a:srgbClr val="9966FF"/>
            </a:solidFill>
            <a:prstDash val="solid"/>
            <a:round/>
            <a:headEnd type="diamond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1050"/>
          <p:cNvSpPr>
            <a:spLocks noChangeShapeType="1"/>
          </p:cNvSpPr>
          <p:nvPr/>
        </p:nvSpPr>
        <p:spPr bwMode="auto">
          <a:xfrm flipV="1">
            <a:off x="2667000" y="5105400"/>
            <a:ext cx="1981200" cy="11430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7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23460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59" name="Freeform 2072"/>
          <p:cNvSpPr>
            <a:spLocks/>
          </p:cNvSpPr>
          <p:nvPr/>
        </p:nvSpPr>
        <p:spPr bwMode="auto">
          <a:xfrm>
            <a:off x="4641851" y="2133601"/>
            <a:ext cx="2214563" cy="3040063"/>
          </a:xfrm>
          <a:custGeom>
            <a:avLst/>
            <a:gdLst>
              <a:gd name="T0" fmla="*/ 204788 w 1395"/>
              <a:gd name="T1" fmla="*/ 2809875 h 1915"/>
              <a:gd name="T2" fmla="*/ 263525 w 1395"/>
              <a:gd name="T3" fmla="*/ 2684463 h 1915"/>
              <a:gd name="T4" fmla="*/ 282575 w 1395"/>
              <a:gd name="T5" fmla="*/ 2652713 h 1915"/>
              <a:gd name="T6" fmla="*/ 328613 w 1395"/>
              <a:gd name="T7" fmla="*/ 2552700 h 1915"/>
              <a:gd name="T8" fmla="*/ 374650 w 1395"/>
              <a:gd name="T9" fmla="*/ 2384425 h 1915"/>
              <a:gd name="T10" fmla="*/ 455613 w 1395"/>
              <a:gd name="T11" fmla="*/ 2124075 h 1915"/>
              <a:gd name="T12" fmla="*/ 465138 w 1395"/>
              <a:gd name="T13" fmla="*/ 1893888 h 1915"/>
              <a:gd name="T14" fmla="*/ 461963 w 1395"/>
              <a:gd name="T15" fmla="*/ 1790700 h 1915"/>
              <a:gd name="T16" fmla="*/ 604838 w 1395"/>
              <a:gd name="T17" fmla="*/ 1524000 h 1915"/>
              <a:gd name="T18" fmla="*/ 628650 w 1395"/>
              <a:gd name="T19" fmla="*/ 1397000 h 1915"/>
              <a:gd name="T20" fmla="*/ 635000 w 1395"/>
              <a:gd name="T21" fmla="*/ 1352550 h 1915"/>
              <a:gd name="T22" fmla="*/ 700088 w 1395"/>
              <a:gd name="T23" fmla="*/ 1162050 h 1915"/>
              <a:gd name="T24" fmla="*/ 900113 w 1395"/>
              <a:gd name="T25" fmla="*/ 923925 h 1915"/>
              <a:gd name="T26" fmla="*/ 1138238 w 1395"/>
              <a:gd name="T27" fmla="*/ 428625 h 1915"/>
              <a:gd name="T28" fmla="*/ 1233488 w 1395"/>
              <a:gd name="T29" fmla="*/ 209550 h 1915"/>
              <a:gd name="T30" fmla="*/ 1414463 w 1395"/>
              <a:gd name="T31" fmla="*/ 133350 h 1915"/>
              <a:gd name="T32" fmla="*/ 1547813 w 1395"/>
              <a:gd name="T33" fmla="*/ 0 h 1915"/>
              <a:gd name="T34" fmla="*/ 1766888 w 1395"/>
              <a:gd name="T35" fmla="*/ 238125 h 1915"/>
              <a:gd name="T36" fmla="*/ 1938338 w 1395"/>
              <a:gd name="T37" fmla="*/ 447675 h 1915"/>
              <a:gd name="T38" fmla="*/ 2005013 w 1395"/>
              <a:gd name="T39" fmla="*/ 561975 h 1915"/>
              <a:gd name="T40" fmla="*/ 2166938 w 1395"/>
              <a:gd name="T41" fmla="*/ 666750 h 1915"/>
              <a:gd name="T42" fmla="*/ 2205038 w 1395"/>
              <a:gd name="T43" fmla="*/ 923925 h 1915"/>
              <a:gd name="T44" fmla="*/ 1947863 w 1395"/>
              <a:gd name="T45" fmla="*/ 1409700 h 1915"/>
              <a:gd name="T46" fmla="*/ 1690688 w 1395"/>
              <a:gd name="T47" fmla="*/ 1743075 h 1915"/>
              <a:gd name="T48" fmla="*/ 1452563 w 1395"/>
              <a:gd name="T49" fmla="*/ 1905000 h 1915"/>
              <a:gd name="T50" fmla="*/ 1185863 w 1395"/>
              <a:gd name="T51" fmla="*/ 2095500 h 1915"/>
              <a:gd name="T52" fmla="*/ 1033463 w 1395"/>
              <a:gd name="T53" fmla="*/ 2257425 h 1915"/>
              <a:gd name="T54" fmla="*/ 919163 w 1395"/>
              <a:gd name="T55" fmla="*/ 2457450 h 1915"/>
              <a:gd name="T56" fmla="*/ 874713 w 1395"/>
              <a:gd name="T57" fmla="*/ 2722563 h 1915"/>
              <a:gd name="T58" fmla="*/ 709613 w 1395"/>
              <a:gd name="T59" fmla="*/ 2876550 h 1915"/>
              <a:gd name="T60" fmla="*/ 585788 w 1395"/>
              <a:gd name="T61" fmla="*/ 2952750 h 1915"/>
              <a:gd name="T62" fmla="*/ 106363 w 1395"/>
              <a:gd name="T63" fmla="*/ 3017838 h 1915"/>
              <a:gd name="T64" fmla="*/ 61913 w 1395"/>
              <a:gd name="T65" fmla="*/ 2981325 h 1915"/>
              <a:gd name="T66" fmla="*/ 25400 w 1395"/>
              <a:gd name="T67" fmla="*/ 2919413 h 1915"/>
              <a:gd name="T68" fmla="*/ 0 w 1395"/>
              <a:gd name="T69" fmla="*/ 2898775 h 1915"/>
              <a:gd name="T70" fmla="*/ 23813 w 1395"/>
              <a:gd name="T71" fmla="*/ 2890838 h 1915"/>
              <a:gd name="T72" fmla="*/ 119063 w 1395"/>
              <a:gd name="T73" fmla="*/ 2828925 h 191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95" h="1915">
                <a:moveTo>
                  <a:pt x="21" y="1820"/>
                </a:moveTo>
                <a:cubicBezTo>
                  <a:pt x="77" y="1783"/>
                  <a:pt x="43" y="1777"/>
                  <a:pt x="129" y="1770"/>
                </a:cubicBezTo>
                <a:cubicBezTo>
                  <a:pt x="150" y="1761"/>
                  <a:pt x="138" y="1757"/>
                  <a:pt x="146" y="1742"/>
                </a:cubicBezTo>
                <a:cubicBezTo>
                  <a:pt x="152" y="1729"/>
                  <a:pt x="161" y="1702"/>
                  <a:pt x="166" y="1691"/>
                </a:cubicBezTo>
                <a:cubicBezTo>
                  <a:pt x="171" y="1680"/>
                  <a:pt x="173" y="1680"/>
                  <a:pt x="175" y="1677"/>
                </a:cubicBezTo>
                <a:cubicBezTo>
                  <a:pt x="177" y="1674"/>
                  <a:pt x="178" y="1673"/>
                  <a:pt x="178" y="1671"/>
                </a:cubicBezTo>
                <a:cubicBezTo>
                  <a:pt x="178" y="1669"/>
                  <a:pt x="173" y="1672"/>
                  <a:pt x="178" y="1662"/>
                </a:cubicBezTo>
                <a:cubicBezTo>
                  <a:pt x="183" y="1652"/>
                  <a:pt x="199" y="1628"/>
                  <a:pt x="207" y="1608"/>
                </a:cubicBezTo>
                <a:cubicBezTo>
                  <a:pt x="213" y="1589"/>
                  <a:pt x="220" y="1564"/>
                  <a:pt x="226" y="1545"/>
                </a:cubicBezTo>
                <a:cubicBezTo>
                  <a:pt x="232" y="1527"/>
                  <a:pt x="229" y="1525"/>
                  <a:pt x="236" y="1502"/>
                </a:cubicBezTo>
                <a:cubicBezTo>
                  <a:pt x="243" y="1479"/>
                  <a:pt x="259" y="1431"/>
                  <a:pt x="267" y="1404"/>
                </a:cubicBezTo>
                <a:cubicBezTo>
                  <a:pt x="290" y="1327"/>
                  <a:pt x="269" y="1385"/>
                  <a:pt x="287" y="1338"/>
                </a:cubicBezTo>
                <a:cubicBezTo>
                  <a:pt x="303" y="1294"/>
                  <a:pt x="305" y="1265"/>
                  <a:pt x="310" y="1224"/>
                </a:cubicBezTo>
                <a:cubicBezTo>
                  <a:pt x="300" y="1202"/>
                  <a:pt x="297" y="1203"/>
                  <a:pt x="293" y="1193"/>
                </a:cubicBezTo>
                <a:cubicBezTo>
                  <a:pt x="289" y="1183"/>
                  <a:pt x="288" y="1177"/>
                  <a:pt x="288" y="1166"/>
                </a:cubicBezTo>
                <a:cubicBezTo>
                  <a:pt x="283" y="1154"/>
                  <a:pt x="291" y="1128"/>
                  <a:pt x="291" y="1128"/>
                </a:cubicBezTo>
                <a:cubicBezTo>
                  <a:pt x="314" y="1120"/>
                  <a:pt x="331" y="1105"/>
                  <a:pt x="351" y="1092"/>
                </a:cubicBezTo>
                <a:cubicBezTo>
                  <a:pt x="358" y="1047"/>
                  <a:pt x="367" y="1003"/>
                  <a:pt x="381" y="960"/>
                </a:cubicBezTo>
                <a:cubicBezTo>
                  <a:pt x="385" y="948"/>
                  <a:pt x="389" y="936"/>
                  <a:pt x="393" y="924"/>
                </a:cubicBezTo>
                <a:cubicBezTo>
                  <a:pt x="396" y="914"/>
                  <a:pt x="395" y="886"/>
                  <a:pt x="396" y="880"/>
                </a:cubicBezTo>
                <a:cubicBezTo>
                  <a:pt x="397" y="876"/>
                  <a:pt x="399" y="907"/>
                  <a:pt x="400" y="902"/>
                </a:cubicBezTo>
                <a:cubicBezTo>
                  <a:pt x="401" y="897"/>
                  <a:pt x="397" y="875"/>
                  <a:pt x="400" y="852"/>
                </a:cubicBezTo>
                <a:cubicBezTo>
                  <a:pt x="403" y="829"/>
                  <a:pt x="413" y="784"/>
                  <a:pt x="420" y="764"/>
                </a:cubicBezTo>
                <a:cubicBezTo>
                  <a:pt x="426" y="752"/>
                  <a:pt x="432" y="741"/>
                  <a:pt x="441" y="732"/>
                </a:cubicBezTo>
                <a:cubicBezTo>
                  <a:pt x="451" y="722"/>
                  <a:pt x="477" y="708"/>
                  <a:pt x="477" y="708"/>
                </a:cubicBezTo>
                <a:cubicBezTo>
                  <a:pt x="505" y="666"/>
                  <a:pt x="547" y="627"/>
                  <a:pt x="567" y="582"/>
                </a:cubicBezTo>
                <a:cubicBezTo>
                  <a:pt x="586" y="538"/>
                  <a:pt x="564" y="551"/>
                  <a:pt x="597" y="540"/>
                </a:cubicBezTo>
                <a:cubicBezTo>
                  <a:pt x="653" y="456"/>
                  <a:pt x="644" y="343"/>
                  <a:pt x="717" y="270"/>
                </a:cubicBezTo>
                <a:cubicBezTo>
                  <a:pt x="728" y="228"/>
                  <a:pt x="719" y="253"/>
                  <a:pt x="753" y="198"/>
                </a:cubicBezTo>
                <a:cubicBezTo>
                  <a:pt x="766" y="178"/>
                  <a:pt x="761" y="152"/>
                  <a:pt x="777" y="132"/>
                </a:cubicBezTo>
                <a:cubicBezTo>
                  <a:pt x="791" y="116"/>
                  <a:pt x="812" y="117"/>
                  <a:pt x="831" y="114"/>
                </a:cubicBezTo>
                <a:cubicBezTo>
                  <a:pt x="865" y="88"/>
                  <a:pt x="846" y="99"/>
                  <a:pt x="891" y="84"/>
                </a:cubicBezTo>
                <a:cubicBezTo>
                  <a:pt x="897" y="82"/>
                  <a:pt x="909" y="78"/>
                  <a:pt x="909" y="78"/>
                </a:cubicBezTo>
                <a:cubicBezTo>
                  <a:pt x="936" y="51"/>
                  <a:pt x="954" y="31"/>
                  <a:pt x="975" y="0"/>
                </a:cubicBezTo>
                <a:cubicBezTo>
                  <a:pt x="1006" y="5"/>
                  <a:pt x="1022" y="7"/>
                  <a:pt x="1047" y="24"/>
                </a:cubicBezTo>
                <a:cubicBezTo>
                  <a:pt x="1064" y="74"/>
                  <a:pt x="1075" y="112"/>
                  <a:pt x="1113" y="150"/>
                </a:cubicBezTo>
                <a:cubicBezTo>
                  <a:pt x="1123" y="181"/>
                  <a:pt x="1147" y="199"/>
                  <a:pt x="1173" y="216"/>
                </a:cubicBezTo>
                <a:cubicBezTo>
                  <a:pt x="1181" y="240"/>
                  <a:pt x="1206" y="259"/>
                  <a:pt x="1221" y="282"/>
                </a:cubicBezTo>
                <a:cubicBezTo>
                  <a:pt x="1233" y="300"/>
                  <a:pt x="1245" y="318"/>
                  <a:pt x="1257" y="336"/>
                </a:cubicBezTo>
                <a:cubicBezTo>
                  <a:pt x="1261" y="341"/>
                  <a:pt x="1259" y="349"/>
                  <a:pt x="1263" y="354"/>
                </a:cubicBezTo>
                <a:cubicBezTo>
                  <a:pt x="1274" y="368"/>
                  <a:pt x="1302" y="374"/>
                  <a:pt x="1317" y="384"/>
                </a:cubicBezTo>
                <a:cubicBezTo>
                  <a:pt x="1331" y="406"/>
                  <a:pt x="1344" y="406"/>
                  <a:pt x="1365" y="420"/>
                </a:cubicBezTo>
                <a:cubicBezTo>
                  <a:pt x="1394" y="463"/>
                  <a:pt x="1386" y="442"/>
                  <a:pt x="1395" y="480"/>
                </a:cubicBezTo>
                <a:cubicBezTo>
                  <a:pt x="1393" y="514"/>
                  <a:pt x="1393" y="548"/>
                  <a:pt x="1389" y="582"/>
                </a:cubicBezTo>
                <a:cubicBezTo>
                  <a:pt x="1382" y="635"/>
                  <a:pt x="1333" y="689"/>
                  <a:pt x="1311" y="738"/>
                </a:cubicBezTo>
                <a:cubicBezTo>
                  <a:pt x="1283" y="801"/>
                  <a:pt x="1292" y="845"/>
                  <a:pt x="1227" y="888"/>
                </a:cubicBezTo>
                <a:cubicBezTo>
                  <a:pt x="1188" y="947"/>
                  <a:pt x="1148" y="1016"/>
                  <a:pt x="1089" y="1056"/>
                </a:cubicBezTo>
                <a:cubicBezTo>
                  <a:pt x="1086" y="1062"/>
                  <a:pt x="1072" y="1092"/>
                  <a:pt x="1065" y="1098"/>
                </a:cubicBezTo>
                <a:cubicBezTo>
                  <a:pt x="1044" y="1115"/>
                  <a:pt x="1010" y="1118"/>
                  <a:pt x="987" y="1134"/>
                </a:cubicBezTo>
                <a:cubicBezTo>
                  <a:pt x="961" y="1152"/>
                  <a:pt x="941" y="1183"/>
                  <a:pt x="915" y="1200"/>
                </a:cubicBezTo>
                <a:cubicBezTo>
                  <a:pt x="895" y="1213"/>
                  <a:pt x="873" y="1226"/>
                  <a:pt x="855" y="1242"/>
                </a:cubicBezTo>
                <a:cubicBezTo>
                  <a:pt x="821" y="1273"/>
                  <a:pt x="792" y="1305"/>
                  <a:pt x="747" y="1320"/>
                </a:cubicBezTo>
                <a:cubicBezTo>
                  <a:pt x="729" y="1338"/>
                  <a:pt x="711" y="1350"/>
                  <a:pt x="693" y="1368"/>
                </a:cubicBezTo>
                <a:cubicBezTo>
                  <a:pt x="685" y="1393"/>
                  <a:pt x="673" y="1407"/>
                  <a:pt x="651" y="1422"/>
                </a:cubicBezTo>
                <a:cubicBezTo>
                  <a:pt x="638" y="1441"/>
                  <a:pt x="618" y="1455"/>
                  <a:pt x="609" y="1476"/>
                </a:cubicBezTo>
                <a:cubicBezTo>
                  <a:pt x="599" y="1498"/>
                  <a:pt x="586" y="1526"/>
                  <a:pt x="579" y="1548"/>
                </a:cubicBezTo>
                <a:cubicBezTo>
                  <a:pt x="577" y="1586"/>
                  <a:pt x="558" y="1621"/>
                  <a:pt x="553" y="1659"/>
                </a:cubicBezTo>
                <a:cubicBezTo>
                  <a:pt x="549" y="1692"/>
                  <a:pt x="524" y="1674"/>
                  <a:pt x="551" y="1715"/>
                </a:cubicBezTo>
                <a:cubicBezTo>
                  <a:pt x="541" y="1746"/>
                  <a:pt x="550" y="1748"/>
                  <a:pt x="519" y="1758"/>
                </a:cubicBezTo>
                <a:cubicBezTo>
                  <a:pt x="494" y="1766"/>
                  <a:pt x="466" y="1793"/>
                  <a:pt x="447" y="1812"/>
                </a:cubicBezTo>
                <a:cubicBezTo>
                  <a:pt x="437" y="1843"/>
                  <a:pt x="418" y="1844"/>
                  <a:pt x="387" y="1854"/>
                </a:cubicBezTo>
                <a:cubicBezTo>
                  <a:pt x="381" y="1856"/>
                  <a:pt x="369" y="1860"/>
                  <a:pt x="369" y="1860"/>
                </a:cubicBezTo>
                <a:cubicBezTo>
                  <a:pt x="332" y="1915"/>
                  <a:pt x="300" y="1892"/>
                  <a:pt x="219" y="1896"/>
                </a:cubicBezTo>
                <a:cubicBezTo>
                  <a:pt x="173" y="1904"/>
                  <a:pt x="119" y="1904"/>
                  <a:pt x="67" y="1901"/>
                </a:cubicBezTo>
                <a:cubicBezTo>
                  <a:pt x="45" y="1900"/>
                  <a:pt x="60" y="1896"/>
                  <a:pt x="55" y="1892"/>
                </a:cubicBezTo>
                <a:cubicBezTo>
                  <a:pt x="50" y="1888"/>
                  <a:pt x="42" y="1883"/>
                  <a:pt x="39" y="1878"/>
                </a:cubicBezTo>
                <a:cubicBezTo>
                  <a:pt x="36" y="1873"/>
                  <a:pt x="44" y="1869"/>
                  <a:pt x="40" y="1862"/>
                </a:cubicBezTo>
                <a:cubicBezTo>
                  <a:pt x="34" y="1858"/>
                  <a:pt x="16" y="1839"/>
                  <a:pt x="16" y="1839"/>
                </a:cubicBezTo>
                <a:cubicBezTo>
                  <a:pt x="10" y="1834"/>
                  <a:pt x="7" y="1837"/>
                  <a:pt x="4" y="1835"/>
                </a:cubicBezTo>
                <a:cubicBezTo>
                  <a:pt x="1" y="1833"/>
                  <a:pt x="0" y="1828"/>
                  <a:pt x="0" y="1826"/>
                </a:cubicBezTo>
                <a:cubicBezTo>
                  <a:pt x="0" y="1824"/>
                  <a:pt x="4" y="1825"/>
                  <a:pt x="6" y="1824"/>
                </a:cubicBezTo>
                <a:cubicBezTo>
                  <a:pt x="8" y="1823"/>
                  <a:pt x="8" y="1825"/>
                  <a:pt x="15" y="1821"/>
                </a:cubicBezTo>
                <a:cubicBezTo>
                  <a:pt x="22" y="1817"/>
                  <a:pt x="35" y="1806"/>
                  <a:pt x="45" y="1800"/>
                </a:cubicBezTo>
                <a:cubicBezTo>
                  <a:pt x="66" y="1779"/>
                  <a:pt x="55" y="1782"/>
                  <a:pt x="75" y="1782"/>
                </a:cubicBezTo>
                <a:lnTo>
                  <a:pt x="161" y="1710"/>
                </a:lnTo>
              </a:path>
            </a:pathLst>
          </a:custGeom>
          <a:solidFill>
            <a:srgbClr val="FF6600"/>
          </a:solidFill>
          <a:ln w="12700" cap="flat" cmpd="sng">
            <a:solidFill>
              <a:srgbClr val="FFFF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609600"/>
            <a:ext cx="8763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/>
              <a:t>Boundaries of the Promised Land”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2800" i="1"/>
              <a:t>Promise to Abraham</a:t>
            </a:r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Rectangle 2073"/>
          <p:cNvSpPr>
            <a:spLocks noChangeArrowheads="1"/>
          </p:cNvSpPr>
          <p:nvPr/>
        </p:nvSpPr>
        <p:spPr bwMode="auto">
          <a:xfrm rot="-3598506">
            <a:off x="4307682" y="3385218"/>
            <a:ext cx="2895600" cy="54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sz="1400"/>
              <a:t>From the River of Egypt to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1400"/>
              <a:t>the River Euphrates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7602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59" name="Freeform 2072"/>
          <p:cNvSpPr>
            <a:spLocks/>
          </p:cNvSpPr>
          <p:nvPr/>
        </p:nvSpPr>
        <p:spPr bwMode="auto">
          <a:xfrm>
            <a:off x="4641851" y="2133601"/>
            <a:ext cx="2214563" cy="3040063"/>
          </a:xfrm>
          <a:custGeom>
            <a:avLst/>
            <a:gdLst>
              <a:gd name="T0" fmla="*/ 204788 w 1395"/>
              <a:gd name="T1" fmla="*/ 2809875 h 1915"/>
              <a:gd name="T2" fmla="*/ 263525 w 1395"/>
              <a:gd name="T3" fmla="*/ 2684463 h 1915"/>
              <a:gd name="T4" fmla="*/ 282575 w 1395"/>
              <a:gd name="T5" fmla="*/ 2652713 h 1915"/>
              <a:gd name="T6" fmla="*/ 328613 w 1395"/>
              <a:gd name="T7" fmla="*/ 2552700 h 1915"/>
              <a:gd name="T8" fmla="*/ 374650 w 1395"/>
              <a:gd name="T9" fmla="*/ 2384425 h 1915"/>
              <a:gd name="T10" fmla="*/ 455613 w 1395"/>
              <a:gd name="T11" fmla="*/ 2124075 h 1915"/>
              <a:gd name="T12" fmla="*/ 465138 w 1395"/>
              <a:gd name="T13" fmla="*/ 1893888 h 1915"/>
              <a:gd name="T14" fmla="*/ 461963 w 1395"/>
              <a:gd name="T15" fmla="*/ 1790700 h 1915"/>
              <a:gd name="T16" fmla="*/ 604838 w 1395"/>
              <a:gd name="T17" fmla="*/ 1524000 h 1915"/>
              <a:gd name="T18" fmla="*/ 628650 w 1395"/>
              <a:gd name="T19" fmla="*/ 1397000 h 1915"/>
              <a:gd name="T20" fmla="*/ 635000 w 1395"/>
              <a:gd name="T21" fmla="*/ 1352550 h 1915"/>
              <a:gd name="T22" fmla="*/ 700088 w 1395"/>
              <a:gd name="T23" fmla="*/ 1162050 h 1915"/>
              <a:gd name="T24" fmla="*/ 900113 w 1395"/>
              <a:gd name="T25" fmla="*/ 923925 h 1915"/>
              <a:gd name="T26" fmla="*/ 1138238 w 1395"/>
              <a:gd name="T27" fmla="*/ 428625 h 1915"/>
              <a:gd name="T28" fmla="*/ 1233488 w 1395"/>
              <a:gd name="T29" fmla="*/ 209550 h 1915"/>
              <a:gd name="T30" fmla="*/ 1414463 w 1395"/>
              <a:gd name="T31" fmla="*/ 133350 h 1915"/>
              <a:gd name="T32" fmla="*/ 1547813 w 1395"/>
              <a:gd name="T33" fmla="*/ 0 h 1915"/>
              <a:gd name="T34" fmla="*/ 1766888 w 1395"/>
              <a:gd name="T35" fmla="*/ 238125 h 1915"/>
              <a:gd name="T36" fmla="*/ 1938338 w 1395"/>
              <a:gd name="T37" fmla="*/ 447675 h 1915"/>
              <a:gd name="T38" fmla="*/ 2005013 w 1395"/>
              <a:gd name="T39" fmla="*/ 561975 h 1915"/>
              <a:gd name="T40" fmla="*/ 2166938 w 1395"/>
              <a:gd name="T41" fmla="*/ 666750 h 1915"/>
              <a:gd name="T42" fmla="*/ 2205038 w 1395"/>
              <a:gd name="T43" fmla="*/ 923925 h 1915"/>
              <a:gd name="T44" fmla="*/ 1947863 w 1395"/>
              <a:gd name="T45" fmla="*/ 1409700 h 1915"/>
              <a:gd name="T46" fmla="*/ 1690688 w 1395"/>
              <a:gd name="T47" fmla="*/ 1743075 h 1915"/>
              <a:gd name="T48" fmla="*/ 1452563 w 1395"/>
              <a:gd name="T49" fmla="*/ 1905000 h 1915"/>
              <a:gd name="T50" fmla="*/ 1185863 w 1395"/>
              <a:gd name="T51" fmla="*/ 2095500 h 1915"/>
              <a:gd name="T52" fmla="*/ 1033463 w 1395"/>
              <a:gd name="T53" fmla="*/ 2257425 h 1915"/>
              <a:gd name="T54" fmla="*/ 919163 w 1395"/>
              <a:gd name="T55" fmla="*/ 2457450 h 1915"/>
              <a:gd name="T56" fmla="*/ 874713 w 1395"/>
              <a:gd name="T57" fmla="*/ 2722563 h 1915"/>
              <a:gd name="T58" fmla="*/ 709613 w 1395"/>
              <a:gd name="T59" fmla="*/ 2876550 h 1915"/>
              <a:gd name="T60" fmla="*/ 585788 w 1395"/>
              <a:gd name="T61" fmla="*/ 2952750 h 1915"/>
              <a:gd name="T62" fmla="*/ 106363 w 1395"/>
              <a:gd name="T63" fmla="*/ 3017838 h 1915"/>
              <a:gd name="T64" fmla="*/ 61913 w 1395"/>
              <a:gd name="T65" fmla="*/ 2981325 h 1915"/>
              <a:gd name="T66" fmla="*/ 25400 w 1395"/>
              <a:gd name="T67" fmla="*/ 2919413 h 1915"/>
              <a:gd name="T68" fmla="*/ 0 w 1395"/>
              <a:gd name="T69" fmla="*/ 2898775 h 1915"/>
              <a:gd name="T70" fmla="*/ 23813 w 1395"/>
              <a:gd name="T71" fmla="*/ 2890838 h 1915"/>
              <a:gd name="T72" fmla="*/ 119063 w 1395"/>
              <a:gd name="T73" fmla="*/ 2828925 h 191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395" h="1915">
                <a:moveTo>
                  <a:pt x="21" y="1820"/>
                </a:moveTo>
                <a:cubicBezTo>
                  <a:pt x="77" y="1783"/>
                  <a:pt x="43" y="1777"/>
                  <a:pt x="129" y="1770"/>
                </a:cubicBezTo>
                <a:cubicBezTo>
                  <a:pt x="150" y="1761"/>
                  <a:pt x="138" y="1757"/>
                  <a:pt x="146" y="1742"/>
                </a:cubicBezTo>
                <a:cubicBezTo>
                  <a:pt x="152" y="1729"/>
                  <a:pt x="161" y="1702"/>
                  <a:pt x="166" y="1691"/>
                </a:cubicBezTo>
                <a:cubicBezTo>
                  <a:pt x="171" y="1680"/>
                  <a:pt x="173" y="1680"/>
                  <a:pt x="175" y="1677"/>
                </a:cubicBezTo>
                <a:cubicBezTo>
                  <a:pt x="177" y="1674"/>
                  <a:pt x="178" y="1673"/>
                  <a:pt x="178" y="1671"/>
                </a:cubicBezTo>
                <a:cubicBezTo>
                  <a:pt x="178" y="1669"/>
                  <a:pt x="173" y="1672"/>
                  <a:pt x="178" y="1662"/>
                </a:cubicBezTo>
                <a:cubicBezTo>
                  <a:pt x="183" y="1652"/>
                  <a:pt x="199" y="1628"/>
                  <a:pt x="207" y="1608"/>
                </a:cubicBezTo>
                <a:cubicBezTo>
                  <a:pt x="213" y="1589"/>
                  <a:pt x="220" y="1564"/>
                  <a:pt x="226" y="1545"/>
                </a:cubicBezTo>
                <a:cubicBezTo>
                  <a:pt x="232" y="1527"/>
                  <a:pt x="229" y="1525"/>
                  <a:pt x="236" y="1502"/>
                </a:cubicBezTo>
                <a:cubicBezTo>
                  <a:pt x="243" y="1479"/>
                  <a:pt x="259" y="1431"/>
                  <a:pt x="267" y="1404"/>
                </a:cubicBezTo>
                <a:cubicBezTo>
                  <a:pt x="290" y="1327"/>
                  <a:pt x="269" y="1385"/>
                  <a:pt x="287" y="1338"/>
                </a:cubicBezTo>
                <a:cubicBezTo>
                  <a:pt x="303" y="1294"/>
                  <a:pt x="305" y="1265"/>
                  <a:pt x="310" y="1224"/>
                </a:cubicBezTo>
                <a:cubicBezTo>
                  <a:pt x="300" y="1202"/>
                  <a:pt x="297" y="1203"/>
                  <a:pt x="293" y="1193"/>
                </a:cubicBezTo>
                <a:cubicBezTo>
                  <a:pt x="289" y="1183"/>
                  <a:pt x="288" y="1177"/>
                  <a:pt x="288" y="1166"/>
                </a:cubicBezTo>
                <a:cubicBezTo>
                  <a:pt x="283" y="1154"/>
                  <a:pt x="291" y="1128"/>
                  <a:pt x="291" y="1128"/>
                </a:cubicBezTo>
                <a:cubicBezTo>
                  <a:pt x="314" y="1120"/>
                  <a:pt x="331" y="1105"/>
                  <a:pt x="351" y="1092"/>
                </a:cubicBezTo>
                <a:cubicBezTo>
                  <a:pt x="358" y="1047"/>
                  <a:pt x="367" y="1003"/>
                  <a:pt x="381" y="960"/>
                </a:cubicBezTo>
                <a:cubicBezTo>
                  <a:pt x="385" y="948"/>
                  <a:pt x="389" y="936"/>
                  <a:pt x="393" y="924"/>
                </a:cubicBezTo>
                <a:cubicBezTo>
                  <a:pt x="396" y="914"/>
                  <a:pt x="395" y="886"/>
                  <a:pt x="396" y="880"/>
                </a:cubicBezTo>
                <a:cubicBezTo>
                  <a:pt x="397" y="876"/>
                  <a:pt x="399" y="907"/>
                  <a:pt x="400" y="902"/>
                </a:cubicBezTo>
                <a:cubicBezTo>
                  <a:pt x="401" y="897"/>
                  <a:pt x="397" y="875"/>
                  <a:pt x="400" y="852"/>
                </a:cubicBezTo>
                <a:cubicBezTo>
                  <a:pt x="403" y="829"/>
                  <a:pt x="413" y="784"/>
                  <a:pt x="420" y="764"/>
                </a:cubicBezTo>
                <a:cubicBezTo>
                  <a:pt x="426" y="752"/>
                  <a:pt x="432" y="741"/>
                  <a:pt x="441" y="732"/>
                </a:cubicBezTo>
                <a:cubicBezTo>
                  <a:pt x="451" y="722"/>
                  <a:pt x="477" y="708"/>
                  <a:pt x="477" y="708"/>
                </a:cubicBezTo>
                <a:cubicBezTo>
                  <a:pt x="505" y="666"/>
                  <a:pt x="547" y="627"/>
                  <a:pt x="567" y="582"/>
                </a:cubicBezTo>
                <a:cubicBezTo>
                  <a:pt x="586" y="538"/>
                  <a:pt x="564" y="551"/>
                  <a:pt x="597" y="540"/>
                </a:cubicBezTo>
                <a:cubicBezTo>
                  <a:pt x="653" y="456"/>
                  <a:pt x="644" y="343"/>
                  <a:pt x="717" y="270"/>
                </a:cubicBezTo>
                <a:cubicBezTo>
                  <a:pt x="728" y="228"/>
                  <a:pt x="719" y="253"/>
                  <a:pt x="753" y="198"/>
                </a:cubicBezTo>
                <a:cubicBezTo>
                  <a:pt x="766" y="178"/>
                  <a:pt x="761" y="152"/>
                  <a:pt x="777" y="132"/>
                </a:cubicBezTo>
                <a:cubicBezTo>
                  <a:pt x="791" y="116"/>
                  <a:pt x="812" y="117"/>
                  <a:pt x="831" y="114"/>
                </a:cubicBezTo>
                <a:cubicBezTo>
                  <a:pt x="865" y="88"/>
                  <a:pt x="846" y="99"/>
                  <a:pt x="891" y="84"/>
                </a:cubicBezTo>
                <a:cubicBezTo>
                  <a:pt x="897" y="82"/>
                  <a:pt x="909" y="78"/>
                  <a:pt x="909" y="78"/>
                </a:cubicBezTo>
                <a:cubicBezTo>
                  <a:pt x="936" y="51"/>
                  <a:pt x="954" y="31"/>
                  <a:pt x="975" y="0"/>
                </a:cubicBezTo>
                <a:cubicBezTo>
                  <a:pt x="1006" y="5"/>
                  <a:pt x="1022" y="7"/>
                  <a:pt x="1047" y="24"/>
                </a:cubicBezTo>
                <a:cubicBezTo>
                  <a:pt x="1064" y="74"/>
                  <a:pt x="1075" y="112"/>
                  <a:pt x="1113" y="150"/>
                </a:cubicBezTo>
                <a:cubicBezTo>
                  <a:pt x="1123" y="181"/>
                  <a:pt x="1147" y="199"/>
                  <a:pt x="1173" y="216"/>
                </a:cubicBezTo>
                <a:cubicBezTo>
                  <a:pt x="1181" y="240"/>
                  <a:pt x="1206" y="259"/>
                  <a:pt x="1221" y="282"/>
                </a:cubicBezTo>
                <a:cubicBezTo>
                  <a:pt x="1233" y="300"/>
                  <a:pt x="1245" y="318"/>
                  <a:pt x="1257" y="336"/>
                </a:cubicBezTo>
                <a:cubicBezTo>
                  <a:pt x="1261" y="341"/>
                  <a:pt x="1259" y="349"/>
                  <a:pt x="1263" y="354"/>
                </a:cubicBezTo>
                <a:cubicBezTo>
                  <a:pt x="1274" y="368"/>
                  <a:pt x="1302" y="374"/>
                  <a:pt x="1317" y="384"/>
                </a:cubicBezTo>
                <a:cubicBezTo>
                  <a:pt x="1331" y="406"/>
                  <a:pt x="1344" y="406"/>
                  <a:pt x="1365" y="420"/>
                </a:cubicBezTo>
                <a:cubicBezTo>
                  <a:pt x="1394" y="463"/>
                  <a:pt x="1386" y="442"/>
                  <a:pt x="1395" y="480"/>
                </a:cubicBezTo>
                <a:cubicBezTo>
                  <a:pt x="1393" y="514"/>
                  <a:pt x="1393" y="548"/>
                  <a:pt x="1389" y="582"/>
                </a:cubicBezTo>
                <a:cubicBezTo>
                  <a:pt x="1382" y="635"/>
                  <a:pt x="1333" y="689"/>
                  <a:pt x="1311" y="738"/>
                </a:cubicBezTo>
                <a:cubicBezTo>
                  <a:pt x="1283" y="801"/>
                  <a:pt x="1292" y="845"/>
                  <a:pt x="1227" y="888"/>
                </a:cubicBezTo>
                <a:cubicBezTo>
                  <a:pt x="1188" y="947"/>
                  <a:pt x="1148" y="1016"/>
                  <a:pt x="1089" y="1056"/>
                </a:cubicBezTo>
                <a:cubicBezTo>
                  <a:pt x="1086" y="1062"/>
                  <a:pt x="1072" y="1092"/>
                  <a:pt x="1065" y="1098"/>
                </a:cubicBezTo>
                <a:cubicBezTo>
                  <a:pt x="1044" y="1115"/>
                  <a:pt x="1010" y="1118"/>
                  <a:pt x="987" y="1134"/>
                </a:cubicBezTo>
                <a:cubicBezTo>
                  <a:pt x="961" y="1152"/>
                  <a:pt x="941" y="1183"/>
                  <a:pt x="915" y="1200"/>
                </a:cubicBezTo>
                <a:cubicBezTo>
                  <a:pt x="895" y="1213"/>
                  <a:pt x="873" y="1226"/>
                  <a:pt x="855" y="1242"/>
                </a:cubicBezTo>
                <a:cubicBezTo>
                  <a:pt x="821" y="1273"/>
                  <a:pt x="792" y="1305"/>
                  <a:pt x="747" y="1320"/>
                </a:cubicBezTo>
                <a:cubicBezTo>
                  <a:pt x="729" y="1338"/>
                  <a:pt x="711" y="1350"/>
                  <a:pt x="693" y="1368"/>
                </a:cubicBezTo>
                <a:cubicBezTo>
                  <a:pt x="685" y="1393"/>
                  <a:pt x="673" y="1407"/>
                  <a:pt x="651" y="1422"/>
                </a:cubicBezTo>
                <a:cubicBezTo>
                  <a:pt x="638" y="1441"/>
                  <a:pt x="618" y="1455"/>
                  <a:pt x="609" y="1476"/>
                </a:cubicBezTo>
                <a:cubicBezTo>
                  <a:pt x="599" y="1498"/>
                  <a:pt x="586" y="1526"/>
                  <a:pt x="579" y="1548"/>
                </a:cubicBezTo>
                <a:cubicBezTo>
                  <a:pt x="577" y="1586"/>
                  <a:pt x="558" y="1621"/>
                  <a:pt x="553" y="1659"/>
                </a:cubicBezTo>
                <a:cubicBezTo>
                  <a:pt x="549" y="1692"/>
                  <a:pt x="524" y="1674"/>
                  <a:pt x="551" y="1715"/>
                </a:cubicBezTo>
                <a:cubicBezTo>
                  <a:pt x="541" y="1746"/>
                  <a:pt x="550" y="1748"/>
                  <a:pt x="519" y="1758"/>
                </a:cubicBezTo>
                <a:cubicBezTo>
                  <a:pt x="494" y="1766"/>
                  <a:pt x="466" y="1793"/>
                  <a:pt x="447" y="1812"/>
                </a:cubicBezTo>
                <a:cubicBezTo>
                  <a:pt x="437" y="1843"/>
                  <a:pt x="418" y="1844"/>
                  <a:pt x="387" y="1854"/>
                </a:cubicBezTo>
                <a:cubicBezTo>
                  <a:pt x="381" y="1856"/>
                  <a:pt x="369" y="1860"/>
                  <a:pt x="369" y="1860"/>
                </a:cubicBezTo>
                <a:cubicBezTo>
                  <a:pt x="332" y="1915"/>
                  <a:pt x="300" y="1892"/>
                  <a:pt x="219" y="1896"/>
                </a:cubicBezTo>
                <a:cubicBezTo>
                  <a:pt x="173" y="1904"/>
                  <a:pt x="119" y="1904"/>
                  <a:pt x="67" y="1901"/>
                </a:cubicBezTo>
                <a:cubicBezTo>
                  <a:pt x="45" y="1900"/>
                  <a:pt x="60" y="1896"/>
                  <a:pt x="55" y="1892"/>
                </a:cubicBezTo>
                <a:cubicBezTo>
                  <a:pt x="50" y="1888"/>
                  <a:pt x="42" y="1883"/>
                  <a:pt x="39" y="1878"/>
                </a:cubicBezTo>
                <a:cubicBezTo>
                  <a:pt x="36" y="1873"/>
                  <a:pt x="44" y="1869"/>
                  <a:pt x="40" y="1862"/>
                </a:cubicBezTo>
                <a:cubicBezTo>
                  <a:pt x="34" y="1858"/>
                  <a:pt x="16" y="1839"/>
                  <a:pt x="16" y="1839"/>
                </a:cubicBezTo>
                <a:cubicBezTo>
                  <a:pt x="10" y="1834"/>
                  <a:pt x="7" y="1837"/>
                  <a:pt x="4" y="1835"/>
                </a:cubicBezTo>
                <a:cubicBezTo>
                  <a:pt x="1" y="1833"/>
                  <a:pt x="0" y="1828"/>
                  <a:pt x="0" y="1826"/>
                </a:cubicBezTo>
                <a:cubicBezTo>
                  <a:pt x="0" y="1824"/>
                  <a:pt x="4" y="1825"/>
                  <a:pt x="6" y="1824"/>
                </a:cubicBezTo>
                <a:cubicBezTo>
                  <a:pt x="8" y="1823"/>
                  <a:pt x="8" y="1825"/>
                  <a:pt x="15" y="1821"/>
                </a:cubicBezTo>
                <a:cubicBezTo>
                  <a:pt x="22" y="1817"/>
                  <a:pt x="35" y="1806"/>
                  <a:pt x="45" y="1800"/>
                </a:cubicBezTo>
                <a:cubicBezTo>
                  <a:pt x="66" y="1779"/>
                  <a:pt x="55" y="1782"/>
                  <a:pt x="75" y="1782"/>
                </a:cubicBezTo>
                <a:lnTo>
                  <a:pt x="161" y="1710"/>
                </a:lnTo>
              </a:path>
            </a:pathLst>
          </a:custGeom>
          <a:solidFill>
            <a:srgbClr val="FF6600"/>
          </a:solidFill>
          <a:ln w="12700" cap="flat" cmpd="sng">
            <a:solidFill>
              <a:srgbClr val="FFFF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609600"/>
            <a:ext cx="8763000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/>
              <a:t>Boundaries of the Promised Land”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2800" i="1" dirty="0" smtClean="0"/>
              <a:t>Three Fold Promise </a:t>
            </a:r>
            <a:r>
              <a:rPr lang="en-US" altLang="en-US" sz="2800" i="1" dirty="0"/>
              <a:t>to </a:t>
            </a:r>
            <a:r>
              <a:rPr lang="en-US" altLang="en-US" sz="2800" i="1" dirty="0" smtClean="0"/>
              <a:t>Abram, Isaac, Jacob (Israel)</a:t>
            </a:r>
            <a:endParaRPr lang="en-US" altLang="en-US" sz="28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Rectangle 2073"/>
          <p:cNvSpPr>
            <a:spLocks noChangeArrowheads="1"/>
          </p:cNvSpPr>
          <p:nvPr/>
        </p:nvSpPr>
        <p:spPr bwMode="auto">
          <a:xfrm rot="-3598506">
            <a:off x="4307682" y="3385218"/>
            <a:ext cx="2895600" cy="54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sz="1400"/>
              <a:t>From the River of Egypt to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1400"/>
              <a:t>the River Euphrates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548016" y="2914445"/>
            <a:ext cx="25484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Great Nation</a:t>
            </a:r>
          </a:p>
          <a:p>
            <a:pPr algn="ctr"/>
            <a:r>
              <a:rPr lang="en-US" sz="3200" b="1" dirty="0" smtClean="0"/>
              <a:t>Great Land</a:t>
            </a:r>
          </a:p>
          <a:p>
            <a:pPr algn="ctr"/>
            <a:r>
              <a:rPr lang="en-US" sz="3200" b="1" dirty="0" smtClean="0"/>
              <a:t>Great Savior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489793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2032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609600"/>
            <a:ext cx="876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 smtClean="0"/>
              <a:t>(</a:t>
            </a:r>
            <a:r>
              <a:rPr lang="en-US" altLang="en-US" dirty="0" err="1" smtClean="0"/>
              <a:t>Jacobites</a:t>
            </a:r>
            <a:r>
              <a:rPr lang="en-US" altLang="en-US" dirty="0" smtClean="0"/>
              <a:t>) Israelites Move to Egypt</a:t>
            </a:r>
            <a:endParaRPr lang="en-US" altLang="en-US" sz="28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098664" y="4755328"/>
            <a:ext cx="1075764" cy="520073"/>
          </a:xfrm>
          <a:custGeom>
            <a:avLst/>
            <a:gdLst>
              <a:gd name="connsiteX0" fmla="*/ 1075764 w 1075764"/>
              <a:gd name="connsiteY0" fmla="*/ 0 h 520073"/>
              <a:gd name="connsiteX1" fmla="*/ 1048870 w 1075764"/>
              <a:gd name="connsiteY1" fmla="*/ 44824 h 520073"/>
              <a:gd name="connsiteX2" fmla="*/ 1039905 w 1075764"/>
              <a:gd name="connsiteY2" fmla="*/ 71718 h 520073"/>
              <a:gd name="connsiteX3" fmla="*/ 1013011 w 1075764"/>
              <a:gd name="connsiteY3" fmla="*/ 98612 h 520073"/>
              <a:gd name="connsiteX4" fmla="*/ 986117 w 1075764"/>
              <a:gd name="connsiteY4" fmla="*/ 143436 h 520073"/>
              <a:gd name="connsiteX5" fmla="*/ 950258 w 1075764"/>
              <a:gd name="connsiteY5" fmla="*/ 188259 h 520073"/>
              <a:gd name="connsiteX6" fmla="*/ 914400 w 1075764"/>
              <a:gd name="connsiteY6" fmla="*/ 233083 h 520073"/>
              <a:gd name="connsiteX7" fmla="*/ 833717 w 1075764"/>
              <a:gd name="connsiteY7" fmla="*/ 251012 h 520073"/>
              <a:gd name="connsiteX8" fmla="*/ 797858 w 1075764"/>
              <a:gd name="connsiteY8" fmla="*/ 259977 h 520073"/>
              <a:gd name="connsiteX9" fmla="*/ 744070 w 1075764"/>
              <a:gd name="connsiteY9" fmla="*/ 304800 h 520073"/>
              <a:gd name="connsiteX10" fmla="*/ 726141 w 1075764"/>
              <a:gd name="connsiteY10" fmla="*/ 322730 h 520073"/>
              <a:gd name="connsiteX11" fmla="*/ 699247 w 1075764"/>
              <a:gd name="connsiteY11" fmla="*/ 331694 h 520073"/>
              <a:gd name="connsiteX12" fmla="*/ 654423 w 1075764"/>
              <a:gd name="connsiteY12" fmla="*/ 358588 h 520073"/>
              <a:gd name="connsiteX13" fmla="*/ 609600 w 1075764"/>
              <a:gd name="connsiteY13" fmla="*/ 394447 h 520073"/>
              <a:gd name="connsiteX14" fmla="*/ 564776 w 1075764"/>
              <a:gd name="connsiteY14" fmla="*/ 403412 h 520073"/>
              <a:gd name="connsiteX15" fmla="*/ 475129 w 1075764"/>
              <a:gd name="connsiteY15" fmla="*/ 430306 h 520073"/>
              <a:gd name="connsiteX16" fmla="*/ 412376 w 1075764"/>
              <a:gd name="connsiteY16" fmla="*/ 439271 h 520073"/>
              <a:gd name="connsiteX17" fmla="*/ 385482 w 1075764"/>
              <a:gd name="connsiteY17" fmla="*/ 448236 h 520073"/>
              <a:gd name="connsiteX18" fmla="*/ 251011 w 1075764"/>
              <a:gd name="connsiteY18" fmla="*/ 466165 h 520073"/>
              <a:gd name="connsiteX19" fmla="*/ 170329 w 1075764"/>
              <a:gd name="connsiteY19" fmla="*/ 484094 h 520073"/>
              <a:gd name="connsiteX20" fmla="*/ 143435 w 1075764"/>
              <a:gd name="connsiteY20" fmla="*/ 493059 h 520073"/>
              <a:gd name="connsiteX21" fmla="*/ 116541 w 1075764"/>
              <a:gd name="connsiteY21" fmla="*/ 510988 h 520073"/>
              <a:gd name="connsiteX22" fmla="*/ 0 w 1075764"/>
              <a:gd name="connsiteY22" fmla="*/ 519953 h 52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075764" h="520073">
                <a:moveTo>
                  <a:pt x="1075764" y="0"/>
                </a:moveTo>
                <a:cubicBezTo>
                  <a:pt x="1066799" y="14941"/>
                  <a:pt x="1056662" y="29239"/>
                  <a:pt x="1048870" y="44824"/>
                </a:cubicBezTo>
                <a:cubicBezTo>
                  <a:pt x="1044644" y="53276"/>
                  <a:pt x="1045147" y="63855"/>
                  <a:pt x="1039905" y="71718"/>
                </a:cubicBezTo>
                <a:cubicBezTo>
                  <a:pt x="1032872" y="82267"/>
                  <a:pt x="1021976" y="89647"/>
                  <a:pt x="1013011" y="98612"/>
                </a:cubicBezTo>
                <a:cubicBezTo>
                  <a:pt x="987620" y="174791"/>
                  <a:pt x="1023032" y="81913"/>
                  <a:pt x="986117" y="143436"/>
                </a:cubicBezTo>
                <a:cubicBezTo>
                  <a:pt x="957249" y="191548"/>
                  <a:pt x="1003822" y="152550"/>
                  <a:pt x="950258" y="188259"/>
                </a:cubicBezTo>
                <a:cubicBezTo>
                  <a:pt x="942116" y="200472"/>
                  <a:pt x="928592" y="224568"/>
                  <a:pt x="914400" y="233083"/>
                </a:cubicBezTo>
                <a:cubicBezTo>
                  <a:pt x="896957" y="243549"/>
                  <a:pt x="845477" y="248660"/>
                  <a:pt x="833717" y="251012"/>
                </a:cubicBezTo>
                <a:cubicBezTo>
                  <a:pt x="821635" y="253428"/>
                  <a:pt x="809811" y="256989"/>
                  <a:pt x="797858" y="259977"/>
                </a:cubicBezTo>
                <a:cubicBezTo>
                  <a:pt x="733965" y="323870"/>
                  <a:pt x="806481" y="254870"/>
                  <a:pt x="744070" y="304800"/>
                </a:cubicBezTo>
                <a:cubicBezTo>
                  <a:pt x="737470" y="310080"/>
                  <a:pt x="733389" y="318381"/>
                  <a:pt x="726141" y="322730"/>
                </a:cubicBezTo>
                <a:cubicBezTo>
                  <a:pt x="718038" y="327592"/>
                  <a:pt x="708212" y="328706"/>
                  <a:pt x="699247" y="331694"/>
                </a:cubicBezTo>
                <a:cubicBezTo>
                  <a:pt x="653814" y="377127"/>
                  <a:pt x="712613" y="323673"/>
                  <a:pt x="654423" y="358588"/>
                </a:cubicBezTo>
                <a:cubicBezTo>
                  <a:pt x="617952" y="380471"/>
                  <a:pt x="657451" y="376503"/>
                  <a:pt x="609600" y="394447"/>
                </a:cubicBezTo>
                <a:cubicBezTo>
                  <a:pt x="595333" y="399797"/>
                  <a:pt x="579476" y="399403"/>
                  <a:pt x="564776" y="403412"/>
                </a:cubicBezTo>
                <a:cubicBezTo>
                  <a:pt x="518001" y="416169"/>
                  <a:pt x="517131" y="422669"/>
                  <a:pt x="475129" y="430306"/>
                </a:cubicBezTo>
                <a:cubicBezTo>
                  <a:pt x="454340" y="434086"/>
                  <a:pt x="433294" y="436283"/>
                  <a:pt x="412376" y="439271"/>
                </a:cubicBezTo>
                <a:cubicBezTo>
                  <a:pt x="403411" y="442259"/>
                  <a:pt x="394649" y="445944"/>
                  <a:pt x="385482" y="448236"/>
                </a:cubicBezTo>
                <a:cubicBezTo>
                  <a:pt x="335974" y="460613"/>
                  <a:pt x="307010" y="460565"/>
                  <a:pt x="251011" y="466165"/>
                </a:cubicBezTo>
                <a:cubicBezTo>
                  <a:pt x="190469" y="486347"/>
                  <a:pt x="264993" y="463058"/>
                  <a:pt x="170329" y="484094"/>
                </a:cubicBezTo>
                <a:cubicBezTo>
                  <a:pt x="161104" y="486144"/>
                  <a:pt x="151887" y="488833"/>
                  <a:pt x="143435" y="493059"/>
                </a:cubicBezTo>
                <a:cubicBezTo>
                  <a:pt x="133798" y="497877"/>
                  <a:pt x="126935" y="508153"/>
                  <a:pt x="116541" y="510988"/>
                </a:cubicBezTo>
                <a:cubicBezTo>
                  <a:pt x="76874" y="521806"/>
                  <a:pt x="39844" y="519953"/>
                  <a:pt x="0" y="519953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59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906365"/>
            <a:ext cx="876300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 smtClean="0"/>
              <a:t>(</a:t>
            </a:r>
            <a:r>
              <a:rPr lang="en-US" altLang="en-US" dirty="0" err="1" smtClean="0"/>
              <a:t>Jacobites</a:t>
            </a:r>
            <a:r>
              <a:rPr lang="en-US" altLang="en-US" dirty="0" smtClean="0"/>
              <a:t>) Israelites Exit Egypt to Mt Sinai</a:t>
            </a:r>
            <a:endParaRPr lang="en-US" altLang="en-US" sz="2800" dirty="0" smtClean="0"/>
          </a:p>
          <a:p>
            <a:pPr eaLnBrk="1" hangingPunct="1">
              <a:spcBef>
                <a:spcPct val="25000"/>
              </a:spcBef>
            </a:pPr>
            <a:r>
              <a:rPr lang="en-US" altLang="en-US" sz="2400" i="1" dirty="0"/>
              <a:t> </a:t>
            </a:r>
            <a:r>
              <a:rPr lang="en-US" altLang="en-US" sz="2400" i="1" dirty="0" smtClean="0"/>
              <a:t>                                    430 Years after Move to Egypt</a:t>
            </a:r>
            <a:endParaRPr lang="en-US" altLang="en-US" sz="24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419872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9" name="Freeform 3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Freeform 4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Freeform 6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Freeform 7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7" name="Freeform 12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Freeform 13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Freeform 14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Freeform 15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Freeform 16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Freeform 17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Freeform 18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4" name="Freeform 19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5" name="Freeform 20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1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905000" y="304800"/>
            <a:ext cx="762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Locate:    “Garden of Eden”</a:t>
            </a:r>
          </a:p>
        </p:txBody>
      </p:sp>
    </p:spTree>
    <p:extLst>
      <p:ext uri="{BB962C8B-B14F-4D97-AF65-F5344CB8AC3E}">
        <p14:creationId xmlns:p14="http://schemas.microsoft.com/office/powerpoint/2010/main" val="3044486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886045"/>
            <a:ext cx="87630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 smtClean="0"/>
              <a:t>Israelites—From Mt. Sinai to Kadesh-</a:t>
            </a:r>
            <a:r>
              <a:rPr lang="en-US" altLang="en-US" dirty="0" err="1" smtClean="0"/>
              <a:t>Barnea</a:t>
            </a:r>
            <a:endParaRPr lang="en-US" altLang="en-US" dirty="0" smtClean="0"/>
          </a:p>
          <a:p>
            <a:pPr algn="l" eaLnBrk="1" hangingPunct="1">
              <a:spcBef>
                <a:spcPct val="25000"/>
              </a:spcBef>
            </a:pPr>
            <a:r>
              <a:rPr lang="en-US" altLang="en-US" sz="2800" i="1" dirty="0"/>
              <a:t>	</a:t>
            </a:r>
            <a:r>
              <a:rPr lang="en-US" altLang="en-US" sz="2800" i="1" dirty="0" smtClean="0"/>
              <a:t>				         </a:t>
            </a:r>
            <a:r>
              <a:rPr lang="en-US" altLang="en-US" sz="2000" i="1" dirty="0" smtClean="0"/>
              <a:t>One year at Mt. Sinai</a:t>
            </a:r>
          </a:p>
          <a:p>
            <a:pPr algn="l" eaLnBrk="1" hangingPunct="1">
              <a:spcBef>
                <a:spcPct val="25000"/>
              </a:spcBef>
            </a:pPr>
            <a:r>
              <a:rPr lang="en-US" altLang="en-US" sz="2000" i="1" dirty="0" smtClean="0"/>
              <a:t>					        11 Days to Kadesh-</a:t>
            </a:r>
            <a:r>
              <a:rPr lang="en-US" altLang="en-US" sz="2000" i="1" dirty="0" err="1" smtClean="0"/>
              <a:t>Barnea</a:t>
            </a:r>
            <a:endParaRPr lang="en-US" altLang="en-US" sz="20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47864" y="4869589"/>
            <a:ext cx="1088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Kadesh-</a:t>
            </a:r>
            <a:r>
              <a:rPr lang="en-US" sz="1100" b="1" dirty="0" err="1" smtClean="0"/>
              <a:t>Barnea</a:t>
            </a:r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 rot="5100000">
            <a:off x="5156913" y="49715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181600" y="2518610"/>
            <a:ext cx="1828800" cy="18288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7" idx="5"/>
            <a:endCxn id="2" idx="1"/>
          </p:cNvCxnSpPr>
          <p:nvPr/>
        </p:nvCxnSpPr>
        <p:spPr>
          <a:xfrm flipV="1">
            <a:off x="5075524" y="5000394"/>
            <a:ext cx="72340" cy="1396336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7462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886045"/>
            <a:ext cx="8763000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 smtClean="0"/>
              <a:t>From Kadesh-</a:t>
            </a:r>
            <a:r>
              <a:rPr lang="en-US" altLang="en-US" dirty="0" err="1" smtClean="0"/>
              <a:t>Barnea</a:t>
            </a:r>
            <a:r>
              <a:rPr lang="en-US" altLang="en-US" dirty="0" smtClean="0"/>
              <a:t> to Kadesh-</a:t>
            </a:r>
            <a:r>
              <a:rPr lang="en-US" altLang="en-US" dirty="0" err="1" smtClean="0"/>
              <a:t>Barnea</a:t>
            </a:r>
            <a:endParaRPr lang="en-US" altLang="en-US" dirty="0" smtClean="0"/>
          </a:p>
          <a:p>
            <a:pPr algn="l" eaLnBrk="1" hangingPunct="1">
              <a:spcBef>
                <a:spcPct val="25000"/>
              </a:spcBef>
            </a:pPr>
            <a:r>
              <a:rPr lang="en-US" altLang="en-US" sz="2800" i="1" dirty="0" smtClean="0"/>
              <a:t>		                         A Forty Year Journey</a:t>
            </a:r>
            <a:endParaRPr lang="en-US" altLang="en-US" sz="20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47864" y="4869589"/>
            <a:ext cx="10721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Kadesh-</a:t>
            </a:r>
            <a:r>
              <a:rPr lang="en-US" sz="1100" b="1" dirty="0" err="1" smtClean="0"/>
              <a:t>Barnea</a:t>
            </a:r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 rot="5100000">
            <a:off x="5156913" y="49715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5181600" y="2518610"/>
            <a:ext cx="18288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4944817" y="5042263"/>
            <a:ext cx="467249" cy="742004"/>
          </a:xfrm>
          <a:custGeom>
            <a:avLst/>
            <a:gdLst>
              <a:gd name="connsiteX0" fmla="*/ 228074 w 467249"/>
              <a:gd name="connsiteY0" fmla="*/ 0 h 742004"/>
              <a:gd name="connsiteX1" fmla="*/ 184532 w 467249"/>
              <a:gd name="connsiteY1" fmla="*/ 43543 h 742004"/>
              <a:gd name="connsiteX2" fmla="*/ 140989 w 467249"/>
              <a:gd name="connsiteY2" fmla="*/ 104503 h 742004"/>
              <a:gd name="connsiteX3" fmla="*/ 140989 w 467249"/>
              <a:gd name="connsiteY3" fmla="*/ 226423 h 742004"/>
              <a:gd name="connsiteX4" fmla="*/ 167114 w 467249"/>
              <a:gd name="connsiteY4" fmla="*/ 235131 h 742004"/>
              <a:gd name="connsiteX5" fmla="*/ 210657 w 467249"/>
              <a:gd name="connsiteY5" fmla="*/ 182880 h 742004"/>
              <a:gd name="connsiteX6" fmla="*/ 184532 w 467249"/>
              <a:gd name="connsiteY6" fmla="*/ 191588 h 742004"/>
              <a:gd name="connsiteX7" fmla="*/ 114863 w 467249"/>
              <a:gd name="connsiteY7" fmla="*/ 200297 h 742004"/>
              <a:gd name="connsiteX8" fmla="*/ 88737 w 467249"/>
              <a:gd name="connsiteY8" fmla="*/ 217714 h 742004"/>
              <a:gd name="connsiteX9" fmla="*/ 80029 w 467249"/>
              <a:gd name="connsiteY9" fmla="*/ 243840 h 742004"/>
              <a:gd name="connsiteX10" fmla="*/ 88737 w 467249"/>
              <a:gd name="connsiteY10" fmla="*/ 348343 h 742004"/>
              <a:gd name="connsiteX11" fmla="*/ 114863 w 467249"/>
              <a:gd name="connsiteY11" fmla="*/ 357051 h 742004"/>
              <a:gd name="connsiteX12" fmla="*/ 280326 w 467249"/>
              <a:gd name="connsiteY12" fmla="*/ 348343 h 742004"/>
              <a:gd name="connsiteX13" fmla="*/ 306452 w 467249"/>
              <a:gd name="connsiteY13" fmla="*/ 339634 h 742004"/>
              <a:gd name="connsiteX14" fmla="*/ 315160 w 467249"/>
              <a:gd name="connsiteY14" fmla="*/ 313508 h 742004"/>
              <a:gd name="connsiteX15" fmla="*/ 306452 w 467249"/>
              <a:gd name="connsiteY15" fmla="*/ 252548 h 742004"/>
              <a:gd name="connsiteX16" fmla="*/ 280326 w 467249"/>
              <a:gd name="connsiteY16" fmla="*/ 261257 h 742004"/>
              <a:gd name="connsiteX17" fmla="*/ 228074 w 467249"/>
              <a:gd name="connsiteY17" fmla="*/ 296091 h 742004"/>
              <a:gd name="connsiteX18" fmla="*/ 219366 w 467249"/>
              <a:gd name="connsiteY18" fmla="*/ 322217 h 742004"/>
              <a:gd name="connsiteX19" fmla="*/ 210657 w 467249"/>
              <a:gd name="connsiteY19" fmla="*/ 461554 h 742004"/>
              <a:gd name="connsiteX20" fmla="*/ 289034 w 467249"/>
              <a:gd name="connsiteY20" fmla="*/ 487680 h 742004"/>
              <a:gd name="connsiteX21" fmla="*/ 445789 w 467249"/>
              <a:gd name="connsiteY21" fmla="*/ 444137 h 742004"/>
              <a:gd name="connsiteX22" fmla="*/ 454497 w 467249"/>
              <a:gd name="connsiteY22" fmla="*/ 409303 h 742004"/>
              <a:gd name="connsiteX23" fmla="*/ 445789 w 467249"/>
              <a:gd name="connsiteY23" fmla="*/ 365760 h 742004"/>
              <a:gd name="connsiteX24" fmla="*/ 419663 w 467249"/>
              <a:gd name="connsiteY24" fmla="*/ 391886 h 742004"/>
              <a:gd name="connsiteX25" fmla="*/ 402246 w 467249"/>
              <a:gd name="connsiteY25" fmla="*/ 418011 h 742004"/>
              <a:gd name="connsiteX26" fmla="*/ 384829 w 467249"/>
              <a:gd name="connsiteY26" fmla="*/ 478971 h 742004"/>
              <a:gd name="connsiteX27" fmla="*/ 367412 w 467249"/>
              <a:gd name="connsiteY27" fmla="*/ 548640 h 742004"/>
              <a:gd name="connsiteX28" fmla="*/ 384829 w 467249"/>
              <a:gd name="connsiteY28" fmla="*/ 653143 h 742004"/>
              <a:gd name="connsiteX29" fmla="*/ 463206 w 467249"/>
              <a:gd name="connsiteY29" fmla="*/ 644434 h 742004"/>
              <a:gd name="connsiteX30" fmla="*/ 454497 w 467249"/>
              <a:gd name="connsiteY30" fmla="*/ 600891 h 742004"/>
              <a:gd name="connsiteX31" fmla="*/ 323869 w 467249"/>
              <a:gd name="connsiteY31" fmla="*/ 635726 h 742004"/>
              <a:gd name="connsiteX32" fmla="*/ 289034 w 467249"/>
              <a:gd name="connsiteY32" fmla="*/ 644434 h 742004"/>
              <a:gd name="connsiteX33" fmla="*/ 236783 w 467249"/>
              <a:gd name="connsiteY33" fmla="*/ 661851 h 742004"/>
              <a:gd name="connsiteX34" fmla="*/ 245492 w 467249"/>
              <a:gd name="connsiteY34" fmla="*/ 740228 h 742004"/>
              <a:gd name="connsiteX35" fmla="*/ 254200 w 467249"/>
              <a:gd name="connsiteY35" fmla="*/ 714103 h 742004"/>
              <a:gd name="connsiteX36" fmla="*/ 245492 w 467249"/>
              <a:gd name="connsiteY36" fmla="*/ 635726 h 742004"/>
              <a:gd name="connsiteX37" fmla="*/ 88737 w 467249"/>
              <a:gd name="connsiteY37" fmla="*/ 644434 h 742004"/>
              <a:gd name="connsiteX38" fmla="*/ 80029 w 467249"/>
              <a:gd name="connsiteY38" fmla="*/ 670560 h 742004"/>
              <a:gd name="connsiteX39" fmla="*/ 97446 w 467249"/>
              <a:gd name="connsiteY39" fmla="*/ 714103 h 742004"/>
              <a:gd name="connsiteX40" fmla="*/ 123572 w 467249"/>
              <a:gd name="connsiteY40" fmla="*/ 687977 h 742004"/>
              <a:gd name="connsiteX41" fmla="*/ 132280 w 467249"/>
              <a:gd name="connsiteY41" fmla="*/ 653143 h 742004"/>
              <a:gd name="connsiteX42" fmla="*/ 140989 w 467249"/>
              <a:gd name="connsiteY42" fmla="*/ 627017 h 742004"/>
              <a:gd name="connsiteX43" fmla="*/ 132280 w 467249"/>
              <a:gd name="connsiteY43" fmla="*/ 548640 h 742004"/>
              <a:gd name="connsiteX44" fmla="*/ 80029 w 467249"/>
              <a:gd name="connsiteY44" fmla="*/ 531223 h 742004"/>
              <a:gd name="connsiteX45" fmla="*/ 53903 w 467249"/>
              <a:gd name="connsiteY45" fmla="*/ 522514 h 742004"/>
              <a:gd name="connsiteX46" fmla="*/ 27777 w 467249"/>
              <a:gd name="connsiteY46" fmla="*/ 609600 h 742004"/>
              <a:gd name="connsiteX47" fmla="*/ 71320 w 467249"/>
              <a:gd name="connsiteY47" fmla="*/ 600891 h 742004"/>
              <a:gd name="connsiteX48" fmla="*/ 106154 w 467249"/>
              <a:gd name="connsiteY48" fmla="*/ 566057 h 742004"/>
              <a:gd name="connsiteX49" fmla="*/ 140989 w 467249"/>
              <a:gd name="connsiteY49" fmla="*/ 505097 h 742004"/>
              <a:gd name="connsiteX50" fmla="*/ 175823 w 467249"/>
              <a:gd name="connsiteY50" fmla="*/ 452846 h 742004"/>
              <a:gd name="connsiteX51" fmla="*/ 193240 w 467249"/>
              <a:gd name="connsiteY51" fmla="*/ 391886 h 742004"/>
              <a:gd name="connsiteX52" fmla="*/ 184532 w 467249"/>
              <a:gd name="connsiteY52" fmla="*/ 365760 h 742004"/>
              <a:gd name="connsiteX53" fmla="*/ 97446 w 467249"/>
              <a:gd name="connsiteY53" fmla="*/ 400594 h 742004"/>
              <a:gd name="connsiteX54" fmla="*/ 106154 w 467249"/>
              <a:gd name="connsiteY54" fmla="*/ 461554 h 742004"/>
              <a:gd name="connsiteX55" fmla="*/ 132280 w 467249"/>
              <a:gd name="connsiteY55" fmla="*/ 470263 h 742004"/>
              <a:gd name="connsiteX56" fmla="*/ 245492 w 467249"/>
              <a:gd name="connsiteY56" fmla="*/ 461554 h 742004"/>
              <a:gd name="connsiteX57" fmla="*/ 306452 w 467249"/>
              <a:gd name="connsiteY57" fmla="*/ 435428 h 742004"/>
              <a:gd name="connsiteX58" fmla="*/ 332577 w 467249"/>
              <a:gd name="connsiteY58" fmla="*/ 409303 h 742004"/>
              <a:gd name="connsiteX59" fmla="*/ 358703 w 467249"/>
              <a:gd name="connsiteY59" fmla="*/ 348343 h 742004"/>
              <a:gd name="connsiteX60" fmla="*/ 349994 w 467249"/>
              <a:gd name="connsiteY60" fmla="*/ 296091 h 742004"/>
              <a:gd name="connsiteX61" fmla="*/ 297743 w 467249"/>
              <a:gd name="connsiteY61" fmla="*/ 304800 h 742004"/>
              <a:gd name="connsiteX62" fmla="*/ 289034 w 467249"/>
              <a:gd name="connsiteY62" fmla="*/ 330926 h 742004"/>
              <a:gd name="connsiteX63" fmla="*/ 323869 w 467249"/>
              <a:gd name="connsiteY63" fmla="*/ 374468 h 742004"/>
              <a:gd name="connsiteX64" fmla="*/ 428372 w 467249"/>
              <a:gd name="connsiteY64" fmla="*/ 339634 h 742004"/>
              <a:gd name="connsiteX65" fmla="*/ 445789 w 467249"/>
              <a:gd name="connsiteY65" fmla="*/ 313508 h 742004"/>
              <a:gd name="connsiteX66" fmla="*/ 428372 w 467249"/>
              <a:gd name="connsiteY66" fmla="*/ 200297 h 742004"/>
              <a:gd name="connsiteX67" fmla="*/ 410954 w 467249"/>
              <a:gd name="connsiteY67" fmla="*/ 182880 h 742004"/>
              <a:gd name="connsiteX68" fmla="*/ 402246 w 467249"/>
              <a:gd name="connsiteY68" fmla="*/ 156754 h 742004"/>
              <a:gd name="connsiteX69" fmla="*/ 376120 w 467249"/>
              <a:gd name="connsiteY69" fmla="*/ 104503 h 742004"/>
              <a:gd name="connsiteX70" fmla="*/ 376120 w 467249"/>
              <a:gd name="connsiteY70" fmla="*/ 43543 h 742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467249" h="742004">
                <a:moveTo>
                  <a:pt x="228074" y="0"/>
                </a:moveTo>
                <a:cubicBezTo>
                  <a:pt x="213560" y="14514"/>
                  <a:pt x="195552" y="26226"/>
                  <a:pt x="184532" y="43543"/>
                </a:cubicBezTo>
                <a:cubicBezTo>
                  <a:pt x="140766" y="112318"/>
                  <a:pt x="196253" y="86080"/>
                  <a:pt x="140989" y="104503"/>
                </a:cubicBezTo>
                <a:cubicBezTo>
                  <a:pt x="125782" y="150122"/>
                  <a:pt x="118729" y="159643"/>
                  <a:pt x="140989" y="226423"/>
                </a:cubicBezTo>
                <a:cubicBezTo>
                  <a:pt x="143892" y="235131"/>
                  <a:pt x="158406" y="232228"/>
                  <a:pt x="167114" y="235131"/>
                </a:cubicBezTo>
                <a:cubicBezTo>
                  <a:pt x="184186" y="232286"/>
                  <a:pt x="264559" y="236783"/>
                  <a:pt x="210657" y="182880"/>
                </a:cubicBezTo>
                <a:cubicBezTo>
                  <a:pt x="204166" y="176389"/>
                  <a:pt x="193563" y="189946"/>
                  <a:pt x="184532" y="191588"/>
                </a:cubicBezTo>
                <a:cubicBezTo>
                  <a:pt x="161506" y="195775"/>
                  <a:pt x="138086" y="197394"/>
                  <a:pt x="114863" y="200297"/>
                </a:cubicBezTo>
                <a:cubicBezTo>
                  <a:pt x="106154" y="206103"/>
                  <a:pt x="95275" y="209541"/>
                  <a:pt x="88737" y="217714"/>
                </a:cubicBezTo>
                <a:cubicBezTo>
                  <a:pt x="83003" y="224882"/>
                  <a:pt x="80029" y="234660"/>
                  <a:pt x="80029" y="243840"/>
                </a:cubicBezTo>
                <a:cubicBezTo>
                  <a:pt x="80029" y="278795"/>
                  <a:pt x="78457" y="314934"/>
                  <a:pt x="88737" y="348343"/>
                </a:cubicBezTo>
                <a:cubicBezTo>
                  <a:pt x="91437" y="357117"/>
                  <a:pt x="106154" y="354148"/>
                  <a:pt x="114863" y="357051"/>
                </a:cubicBezTo>
                <a:cubicBezTo>
                  <a:pt x="170017" y="354148"/>
                  <a:pt x="225322" y="353343"/>
                  <a:pt x="280326" y="348343"/>
                </a:cubicBezTo>
                <a:cubicBezTo>
                  <a:pt x="289468" y="347512"/>
                  <a:pt x="299961" y="346125"/>
                  <a:pt x="306452" y="339634"/>
                </a:cubicBezTo>
                <a:cubicBezTo>
                  <a:pt x="312943" y="333143"/>
                  <a:pt x="312257" y="322217"/>
                  <a:pt x="315160" y="313508"/>
                </a:cubicBezTo>
                <a:cubicBezTo>
                  <a:pt x="312257" y="293188"/>
                  <a:pt x="317838" y="269627"/>
                  <a:pt x="306452" y="252548"/>
                </a:cubicBezTo>
                <a:cubicBezTo>
                  <a:pt x="301360" y="244910"/>
                  <a:pt x="288351" y="256799"/>
                  <a:pt x="280326" y="261257"/>
                </a:cubicBezTo>
                <a:cubicBezTo>
                  <a:pt x="262027" y="271423"/>
                  <a:pt x="228074" y="296091"/>
                  <a:pt x="228074" y="296091"/>
                </a:cubicBezTo>
                <a:cubicBezTo>
                  <a:pt x="225171" y="304800"/>
                  <a:pt x="223471" y="314006"/>
                  <a:pt x="219366" y="322217"/>
                </a:cubicBezTo>
                <a:cubicBezTo>
                  <a:pt x="190057" y="380838"/>
                  <a:pt x="168232" y="334281"/>
                  <a:pt x="210657" y="461554"/>
                </a:cubicBezTo>
                <a:cubicBezTo>
                  <a:pt x="215807" y="477005"/>
                  <a:pt x="281701" y="486213"/>
                  <a:pt x="289034" y="487680"/>
                </a:cubicBezTo>
                <a:cubicBezTo>
                  <a:pt x="406244" y="480354"/>
                  <a:pt x="417347" y="519983"/>
                  <a:pt x="445789" y="444137"/>
                </a:cubicBezTo>
                <a:cubicBezTo>
                  <a:pt x="449991" y="432930"/>
                  <a:pt x="451594" y="420914"/>
                  <a:pt x="454497" y="409303"/>
                </a:cubicBezTo>
                <a:cubicBezTo>
                  <a:pt x="451594" y="394789"/>
                  <a:pt x="459028" y="372380"/>
                  <a:pt x="445789" y="365760"/>
                </a:cubicBezTo>
                <a:cubicBezTo>
                  <a:pt x="434773" y="360252"/>
                  <a:pt x="427548" y="382425"/>
                  <a:pt x="419663" y="391886"/>
                </a:cubicBezTo>
                <a:cubicBezTo>
                  <a:pt x="412963" y="399926"/>
                  <a:pt x="406927" y="408650"/>
                  <a:pt x="402246" y="418011"/>
                </a:cubicBezTo>
                <a:cubicBezTo>
                  <a:pt x="395284" y="431935"/>
                  <a:pt x="388551" y="465944"/>
                  <a:pt x="384829" y="478971"/>
                </a:cubicBezTo>
                <a:cubicBezTo>
                  <a:pt x="366975" y="541459"/>
                  <a:pt x="385117" y="460107"/>
                  <a:pt x="367412" y="548640"/>
                </a:cubicBezTo>
                <a:cubicBezTo>
                  <a:pt x="373218" y="583474"/>
                  <a:pt x="359858" y="628172"/>
                  <a:pt x="384829" y="653143"/>
                </a:cubicBezTo>
                <a:cubicBezTo>
                  <a:pt x="403416" y="671730"/>
                  <a:pt x="442177" y="660206"/>
                  <a:pt x="463206" y="644434"/>
                </a:cubicBezTo>
                <a:cubicBezTo>
                  <a:pt x="475047" y="635553"/>
                  <a:pt x="457400" y="615405"/>
                  <a:pt x="454497" y="600891"/>
                </a:cubicBezTo>
                <a:cubicBezTo>
                  <a:pt x="262586" y="618338"/>
                  <a:pt x="421320" y="587001"/>
                  <a:pt x="323869" y="635726"/>
                </a:cubicBezTo>
                <a:cubicBezTo>
                  <a:pt x="313164" y="641079"/>
                  <a:pt x="300498" y="640995"/>
                  <a:pt x="289034" y="644434"/>
                </a:cubicBezTo>
                <a:cubicBezTo>
                  <a:pt x="271449" y="649709"/>
                  <a:pt x="236783" y="661851"/>
                  <a:pt x="236783" y="661851"/>
                </a:cubicBezTo>
                <a:cubicBezTo>
                  <a:pt x="239686" y="687977"/>
                  <a:pt x="237180" y="715290"/>
                  <a:pt x="245492" y="740228"/>
                </a:cubicBezTo>
                <a:cubicBezTo>
                  <a:pt x="248395" y="748936"/>
                  <a:pt x="254200" y="723282"/>
                  <a:pt x="254200" y="714103"/>
                </a:cubicBezTo>
                <a:cubicBezTo>
                  <a:pt x="254200" y="687817"/>
                  <a:pt x="248395" y="661852"/>
                  <a:pt x="245492" y="635726"/>
                </a:cubicBezTo>
                <a:cubicBezTo>
                  <a:pt x="193240" y="638629"/>
                  <a:pt x="139947" y="633653"/>
                  <a:pt x="88737" y="644434"/>
                </a:cubicBezTo>
                <a:cubicBezTo>
                  <a:pt x="79754" y="646325"/>
                  <a:pt x="78890" y="661451"/>
                  <a:pt x="80029" y="670560"/>
                </a:cubicBezTo>
                <a:cubicBezTo>
                  <a:pt x="81968" y="686072"/>
                  <a:pt x="91640" y="699589"/>
                  <a:pt x="97446" y="714103"/>
                </a:cubicBezTo>
                <a:cubicBezTo>
                  <a:pt x="106155" y="705394"/>
                  <a:pt x="117462" y="698670"/>
                  <a:pt x="123572" y="687977"/>
                </a:cubicBezTo>
                <a:cubicBezTo>
                  <a:pt x="129510" y="677585"/>
                  <a:pt x="128992" y="664651"/>
                  <a:pt x="132280" y="653143"/>
                </a:cubicBezTo>
                <a:cubicBezTo>
                  <a:pt x="134802" y="644316"/>
                  <a:pt x="138086" y="635726"/>
                  <a:pt x="140989" y="627017"/>
                </a:cubicBezTo>
                <a:cubicBezTo>
                  <a:pt x="138086" y="600891"/>
                  <a:pt x="146393" y="570817"/>
                  <a:pt x="132280" y="548640"/>
                </a:cubicBezTo>
                <a:cubicBezTo>
                  <a:pt x="122423" y="533151"/>
                  <a:pt x="97446" y="537029"/>
                  <a:pt x="80029" y="531223"/>
                </a:cubicBezTo>
                <a:lnTo>
                  <a:pt x="53903" y="522514"/>
                </a:lnTo>
                <a:cubicBezTo>
                  <a:pt x="15681" y="532070"/>
                  <a:pt x="-30820" y="531470"/>
                  <a:pt x="27777" y="609600"/>
                </a:cubicBezTo>
                <a:cubicBezTo>
                  <a:pt x="36658" y="621441"/>
                  <a:pt x="56806" y="603794"/>
                  <a:pt x="71320" y="600891"/>
                </a:cubicBezTo>
                <a:cubicBezTo>
                  <a:pt x="82931" y="589280"/>
                  <a:pt x="95467" y="578525"/>
                  <a:pt x="106154" y="566057"/>
                </a:cubicBezTo>
                <a:cubicBezTo>
                  <a:pt x="126240" y="542623"/>
                  <a:pt x="124513" y="532556"/>
                  <a:pt x="140989" y="505097"/>
                </a:cubicBezTo>
                <a:cubicBezTo>
                  <a:pt x="151759" y="487147"/>
                  <a:pt x="169203" y="472704"/>
                  <a:pt x="175823" y="452846"/>
                </a:cubicBezTo>
                <a:cubicBezTo>
                  <a:pt x="188317" y="415366"/>
                  <a:pt x="182306" y="435626"/>
                  <a:pt x="193240" y="391886"/>
                </a:cubicBezTo>
                <a:cubicBezTo>
                  <a:pt x="190337" y="383177"/>
                  <a:pt x="193493" y="367751"/>
                  <a:pt x="184532" y="365760"/>
                </a:cubicBezTo>
                <a:cubicBezTo>
                  <a:pt x="120617" y="351556"/>
                  <a:pt x="120627" y="365822"/>
                  <a:pt x="97446" y="400594"/>
                </a:cubicBezTo>
                <a:cubicBezTo>
                  <a:pt x="100349" y="420914"/>
                  <a:pt x="96974" y="443195"/>
                  <a:pt x="106154" y="461554"/>
                </a:cubicBezTo>
                <a:cubicBezTo>
                  <a:pt x="110259" y="469765"/>
                  <a:pt x="123100" y="470263"/>
                  <a:pt x="132280" y="470263"/>
                </a:cubicBezTo>
                <a:cubicBezTo>
                  <a:pt x="170129" y="470263"/>
                  <a:pt x="207755" y="464457"/>
                  <a:pt x="245492" y="461554"/>
                </a:cubicBezTo>
                <a:cubicBezTo>
                  <a:pt x="266815" y="454447"/>
                  <a:pt x="287617" y="448881"/>
                  <a:pt x="306452" y="435428"/>
                </a:cubicBezTo>
                <a:cubicBezTo>
                  <a:pt x="316473" y="428270"/>
                  <a:pt x="323869" y="418011"/>
                  <a:pt x="332577" y="409303"/>
                </a:cubicBezTo>
                <a:cubicBezTo>
                  <a:pt x="335976" y="402505"/>
                  <a:pt x="358703" y="361154"/>
                  <a:pt x="358703" y="348343"/>
                </a:cubicBezTo>
                <a:cubicBezTo>
                  <a:pt x="358703" y="330685"/>
                  <a:pt x="352897" y="313508"/>
                  <a:pt x="349994" y="296091"/>
                </a:cubicBezTo>
                <a:cubicBezTo>
                  <a:pt x="332577" y="298994"/>
                  <a:pt x="313074" y="296039"/>
                  <a:pt x="297743" y="304800"/>
                </a:cubicBezTo>
                <a:cubicBezTo>
                  <a:pt x="289773" y="309355"/>
                  <a:pt x="289034" y="321746"/>
                  <a:pt x="289034" y="330926"/>
                </a:cubicBezTo>
                <a:cubicBezTo>
                  <a:pt x="289034" y="358968"/>
                  <a:pt x="303809" y="361095"/>
                  <a:pt x="323869" y="374468"/>
                </a:cubicBezTo>
                <a:cubicBezTo>
                  <a:pt x="463285" y="361795"/>
                  <a:pt x="399652" y="397075"/>
                  <a:pt x="428372" y="339634"/>
                </a:cubicBezTo>
                <a:cubicBezTo>
                  <a:pt x="433053" y="330273"/>
                  <a:pt x="439983" y="322217"/>
                  <a:pt x="445789" y="313508"/>
                </a:cubicBezTo>
                <a:cubicBezTo>
                  <a:pt x="445287" y="308491"/>
                  <a:pt x="443435" y="225401"/>
                  <a:pt x="428372" y="200297"/>
                </a:cubicBezTo>
                <a:cubicBezTo>
                  <a:pt x="424148" y="193256"/>
                  <a:pt x="416760" y="188686"/>
                  <a:pt x="410954" y="182880"/>
                </a:cubicBezTo>
                <a:cubicBezTo>
                  <a:pt x="408051" y="174171"/>
                  <a:pt x="406351" y="164965"/>
                  <a:pt x="402246" y="156754"/>
                </a:cubicBezTo>
                <a:cubicBezTo>
                  <a:pt x="390322" y="132904"/>
                  <a:pt x="378856" y="131862"/>
                  <a:pt x="376120" y="104503"/>
                </a:cubicBezTo>
                <a:cubicBezTo>
                  <a:pt x="374098" y="84284"/>
                  <a:pt x="376120" y="63863"/>
                  <a:pt x="376120" y="43543"/>
                </a:cubicBezTo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75050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886045"/>
            <a:ext cx="8763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dirty="0" smtClean="0"/>
              <a:t>From Kadesh-</a:t>
            </a:r>
            <a:r>
              <a:rPr lang="en-US" altLang="en-US" dirty="0" err="1" smtClean="0"/>
              <a:t>Barnea</a:t>
            </a:r>
            <a:r>
              <a:rPr lang="en-US" altLang="en-US" dirty="0" smtClean="0"/>
              <a:t> to Mt. Nebo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Miriam dies at Kadesh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Aaron dies at Mt. </a:t>
            </a:r>
            <a:r>
              <a:rPr lang="en-US" altLang="en-US" sz="1600" i="1" dirty="0" err="1" smtClean="0"/>
              <a:t>Hor</a:t>
            </a:r>
            <a:endParaRPr lang="en-US" altLang="en-US" sz="1600" i="1" dirty="0" smtClean="0"/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Moses conquers East Bank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Moses dies at Mt. Nebo</a:t>
            </a:r>
            <a:endParaRPr lang="en-US" altLang="en-US" sz="12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47864" y="4869589"/>
            <a:ext cx="10562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Kadesh-</a:t>
            </a:r>
            <a:r>
              <a:rPr lang="en-US" sz="1100" b="1" dirty="0" err="1" smtClean="0"/>
              <a:t>Barnea</a:t>
            </a:r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 rot="5100000">
            <a:off x="5156913" y="49715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5181600" y="2518610"/>
            <a:ext cx="18288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29"/>
          <p:cNvSpPr/>
          <p:nvPr/>
        </p:nvSpPr>
        <p:spPr>
          <a:xfrm>
            <a:off x="5534751" y="4456972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571565" y="442408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Nebo</a:t>
            </a:r>
            <a:endParaRPr lang="en-US" sz="1000" b="1" dirty="0"/>
          </a:p>
        </p:txBody>
      </p:sp>
      <p:sp>
        <p:nvSpPr>
          <p:cNvPr id="9" name="Freeform 8"/>
          <p:cNvSpPr/>
          <p:nvPr/>
        </p:nvSpPr>
        <p:spPr>
          <a:xfrm>
            <a:off x="5229726" y="4636168"/>
            <a:ext cx="465221" cy="1235365"/>
          </a:xfrm>
          <a:custGeom>
            <a:avLst/>
            <a:gdLst>
              <a:gd name="connsiteX0" fmla="*/ 0 w 465221"/>
              <a:gd name="connsiteY0" fmla="*/ 417095 h 1235365"/>
              <a:gd name="connsiteX1" fmla="*/ 16042 w 465221"/>
              <a:gd name="connsiteY1" fmla="*/ 475916 h 1235365"/>
              <a:gd name="connsiteX2" fmla="*/ 37432 w 465221"/>
              <a:gd name="connsiteY2" fmla="*/ 508000 h 1235365"/>
              <a:gd name="connsiteX3" fmla="*/ 58821 w 465221"/>
              <a:gd name="connsiteY3" fmla="*/ 540085 h 1235365"/>
              <a:gd name="connsiteX4" fmla="*/ 69516 w 465221"/>
              <a:gd name="connsiteY4" fmla="*/ 572169 h 1235365"/>
              <a:gd name="connsiteX5" fmla="*/ 74863 w 465221"/>
              <a:gd name="connsiteY5" fmla="*/ 588211 h 1235365"/>
              <a:gd name="connsiteX6" fmla="*/ 80211 w 465221"/>
              <a:gd name="connsiteY6" fmla="*/ 721895 h 1235365"/>
              <a:gd name="connsiteX7" fmla="*/ 90906 w 465221"/>
              <a:gd name="connsiteY7" fmla="*/ 737937 h 1235365"/>
              <a:gd name="connsiteX8" fmla="*/ 96253 w 465221"/>
              <a:gd name="connsiteY8" fmla="*/ 775369 h 1235365"/>
              <a:gd name="connsiteX9" fmla="*/ 112295 w 465221"/>
              <a:gd name="connsiteY9" fmla="*/ 818148 h 1235365"/>
              <a:gd name="connsiteX10" fmla="*/ 128337 w 465221"/>
              <a:gd name="connsiteY10" fmla="*/ 839537 h 1235365"/>
              <a:gd name="connsiteX11" fmla="*/ 149727 w 465221"/>
              <a:gd name="connsiteY11" fmla="*/ 893011 h 1235365"/>
              <a:gd name="connsiteX12" fmla="*/ 155074 w 465221"/>
              <a:gd name="connsiteY12" fmla="*/ 909053 h 1235365"/>
              <a:gd name="connsiteX13" fmla="*/ 171116 w 465221"/>
              <a:gd name="connsiteY13" fmla="*/ 946485 h 1235365"/>
              <a:gd name="connsiteX14" fmla="*/ 181811 w 465221"/>
              <a:gd name="connsiteY14" fmla="*/ 1026695 h 1235365"/>
              <a:gd name="connsiteX15" fmla="*/ 192506 w 465221"/>
              <a:gd name="connsiteY15" fmla="*/ 1064127 h 1235365"/>
              <a:gd name="connsiteX16" fmla="*/ 203200 w 465221"/>
              <a:gd name="connsiteY16" fmla="*/ 1080169 h 1235365"/>
              <a:gd name="connsiteX17" fmla="*/ 213895 w 465221"/>
              <a:gd name="connsiteY17" fmla="*/ 1122948 h 1235365"/>
              <a:gd name="connsiteX18" fmla="*/ 224590 w 465221"/>
              <a:gd name="connsiteY18" fmla="*/ 1160379 h 1235365"/>
              <a:gd name="connsiteX19" fmla="*/ 251327 w 465221"/>
              <a:gd name="connsiteY19" fmla="*/ 1192464 h 1235365"/>
              <a:gd name="connsiteX20" fmla="*/ 278063 w 465221"/>
              <a:gd name="connsiteY20" fmla="*/ 1213853 h 1235365"/>
              <a:gd name="connsiteX21" fmla="*/ 342232 w 465221"/>
              <a:gd name="connsiteY21" fmla="*/ 1229895 h 1235365"/>
              <a:gd name="connsiteX22" fmla="*/ 347579 w 465221"/>
              <a:gd name="connsiteY22" fmla="*/ 1197811 h 1235365"/>
              <a:gd name="connsiteX23" fmla="*/ 352927 w 465221"/>
              <a:gd name="connsiteY23" fmla="*/ 1144337 h 1235365"/>
              <a:gd name="connsiteX24" fmla="*/ 363621 w 465221"/>
              <a:gd name="connsiteY24" fmla="*/ 1112253 h 1235365"/>
              <a:gd name="connsiteX25" fmla="*/ 374316 w 465221"/>
              <a:gd name="connsiteY25" fmla="*/ 1069474 h 1235365"/>
              <a:gd name="connsiteX26" fmla="*/ 390358 w 465221"/>
              <a:gd name="connsiteY26" fmla="*/ 1021348 h 1235365"/>
              <a:gd name="connsiteX27" fmla="*/ 395706 w 465221"/>
              <a:gd name="connsiteY27" fmla="*/ 1005306 h 1235365"/>
              <a:gd name="connsiteX28" fmla="*/ 411748 w 465221"/>
              <a:gd name="connsiteY28" fmla="*/ 994611 h 1235365"/>
              <a:gd name="connsiteX29" fmla="*/ 427790 w 465221"/>
              <a:gd name="connsiteY29" fmla="*/ 978569 h 1235365"/>
              <a:gd name="connsiteX30" fmla="*/ 422442 w 465221"/>
              <a:gd name="connsiteY30" fmla="*/ 871621 h 1235365"/>
              <a:gd name="connsiteX31" fmla="*/ 401053 w 465221"/>
              <a:gd name="connsiteY31" fmla="*/ 839537 h 1235365"/>
              <a:gd name="connsiteX32" fmla="*/ 401053 w 465221"/>
              <a:gd name="connsiteY32" fmla="*/ 716548 h 1235365"/>
              <a:gd name="connsiteX33" fmla="*/ 417095 w 465221"/>
              <a:gd name="connsiteY33" fmla="*/ 705853 h 1235365"/>
              <a:gd name="connsiteX34" fmla="*/ 438485 w 465221"/>
              <a:gd name="connsiteY34" fmla="*/ 673769 h 1235365"/>
              <a:gd name="connsiteX35" fmla="*/ 454527 w 465221"/>
              <a:gd name="connsiteY35" fmla="*/ 641685 h 1235365"/>
              <a:gd name="connsiteX36" fmla="*/ 449179 w 465221"/>
              <a:gd name="connsiteY36" fmla="*/ 251327 h 1235365"/>
              <a:gd name="connsiteX37" fmla="*/ 454527 w 465221"/>
              <a:gd name="connsiteY37" fmla="*/ 229937 h 1235365"/>
              <a:gd name="connsiteX38" fmla="*/ 465221 w 465221"/>
              <a:gd name="connsiteY38" fmla="*/ 197853 h 1235365"/>
              <a:gd name="connsiteX39" fmla="*/ 465221 w 465221"/>
              <a:gd name="connsiteY39" fmla="*/ 0 h 123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65221" h="1235365">
                <a:moveTo>
                  <a:pt x="0" y="417095"/>
                </a:moveTo>
                <a:cubicBezTo>
                  <a:pt x="2869" y="431441"/>
                  <a:pt x="8291" y="464289"/>
                  <a:pt x="16042" y="475916"/>
                </a:cubicBezTo>
                <a:lnTo>
                  <a:pt x="37432" y="508000"/>
                </a:lnTo>
                <a:cubicBezTo>
                  <a:pt x="55119" y="561068"/>
                  <a:pt x="25446" y="480011"/>
                  <a:pt x="58821" y="540085"/>
                </a:cubicBezTo>
                <a:cubicBezTo>
                  <a:pt x="64296" y="549940"/>
                  <a:pt x="65951" y="561474"/>
                  <a:pt x="69516" y="572169"/>
                </a:cubicBezTo>
                <a:lnTo>
                  <a:pt x="74863" y="588211"/>
                </a:lnTo>
                <a:cubicBezTo>
                  <a:pt x="76646" y="632772"/>
                  <a:pt x="75460" y="677552"/>
                  <a:pt x="80211" y="721895"/>
                </a:cubicBezTo>
                <a:cubicBezTo>
                  <a:pt x="80896" y="728285"/>
                  <a:pt x="89059" y="731781"/>
                  <a:pt x="90906" y="737937"/>
                </a:cubicBezTo>
                <a:cubicBezTo>
                  <a:pt x="94528" y="750009"/>
                  <a:pt x="93781" y="763010"/>
                  <a:pt x="96253" y="775369"/>
                </a:cubicBezTo>
                <a:cubicBezTo>
                  <a:pt x="97754" y="782875"/>
                  <a:pt x="111225" y="816222"/>
                  <a:pt x="112295" y="818148"/>
                </a:cubicBezTo>
                <a:cubicBezTo>
                  <a:pt x="116623" y="825939"/>
                  <a:pt x="122990" y="832407"/>
                  <a:pt x="128337" y="839537"/>
                </a:cubicBezTo>
                <a:cubicBezTo>
                  <a:pt x="152684" y="912575"/>
                  <a:pt x="126120" y="837926"/>
                  <a:pt x="149727" y="893011"/>
                </a:cubicBezTo>
                <a:cubicBezTo>
                  <a:pt x="151947" y="898192"/>
                  <a:pt x="152854" y="903872"/>
                  <a:pt x="155074" y="909053"/>
                </a:cubicBezTo>
                <a:cubicBezTo>
                  <a:pt x="174897" y="955307"/>
                  <a:pt x="158576" y="908864"/>
                  <a:pt x="171116" y="946485"/>
                </a:cubicBezTo>
                <a:cubicBezTo>
                  <a:pt x="179651" y="1048911"/>
                  <a:pt x="168961" y="981719"/>
                  <a:pt x="181811" y="1026695"/>
                </a:cubicBezTo>
                <a:cubicBezTo>
                  <a:pt x="184098" y="1034700"/>
                  <a:pt x="188229" y="1055573"/>
                  <a:pt x="192506" y="1064127"/>
                </a:cubicBezTo>
                <a:cubicBezTo>
                  <a:pt x="195380" y="1069875"/>
                  <a:pt x="199635" y="1074822"/>
                  <a:pt x="203200" y="1080169"/>
                </a:cubicBezTo>
                <a:lnTo>
                  <a:pt x="213895" y="1122948"/>
                </a:lnTo>
                <a:cubicBezTo>
                  <a:pt x="215610" y="1129807"/>
                  <a:pt x="220752" y="1152704"/>
                  <a:pt x="224590" y="1160379"/>
                </a:cubicBezTo>
                <a:cubicBezTo>
                  <a:pt x="234548" y="1180293"/>
                  <a:pt x="236545" y="1174724"/>
                  <a:pt x="251327" y="1192464"/>
                </a:cubicBezTo>
                <a:cubicBezTo>
                  <a:pt x="269931" y="1214791"/>
                  <a:pt x="251728" y="1205075"/>
                  <a:pt x="278063" y="1213853"/>
                </a:cubicBezTo>
                <a:cubicBezTo>
                  <a:pt x="319169" y="1241257"/>
                  <a:pt x="297469" y="1237356"/>
                  <a:pt x="342232" y="1229895"/>
                </a:cubicBezTo>
                <a:cubicBezTo>
                  <a:pt x="344014" y="1219200"/>
                  <a:pt x="346234" y="1208569"/>
                  <a:pt x="347579" y="1197811"/>
                </a:cubicBezTo>
                <a:cubicBezTo>
                  <a:pt x="349801" y="1180036"/>
                  <a:pt x="349626" y="1161944"/>
                  <a:pt x="352927" y="1144337"/>
                </a:cubicBezTo>
                <a:cubicBezTo>
                  <a:pt x="355004" y="1133257"/>
                  <a:pt x="360056" y="1122948"/>
                  <a:pt x="363621" y="1112253"/>
                </a:cubicBezTo>
                <a:cubicBezTo>
                  <a:pt x="368269" y="1098309"/>
                  <a:pt x="371900" y="1083973"/>
                  <a:pt x="374316" y="1069474"/>
                </a:cubicBezTo>
                <a:cubicBezTo>
                  <a:pt x="384242" y="1009913"/>
                  <a:pt x="371561" y="1058940"/>
                  <a:pt x="390358" y="1021348"/>
                </a:cubicBezTo>
                <a:cubicBezTo>
                  <a:pt x="392879" y="1016306"/>
                  <a:pt x="392185" y="1009707"/>
                  <a:pt x="395706" y="1005306"/>
                </a:cubicBezTo>
                <a:cubicBezTo>
                  <a:pt x="399721" y="1000288"/>
                  <a:pt x="406811" y="998725"/>
                  <a:pt x="411748" y="994611"/>
                </a:cubicBezTo>
                <a:cubicBezTo>
                  <a:pt x="417557" y="989770"/>
                  <a:pt x="422443" y="983916"/>
                  <a:pt x="427790" y="978569"/>
                </a:cubicBezTo>
                <a:cubicBezTo>
                  <a:pt x="426007" y="942920"/>
                  <a:pt x="429183" y="906673"/>
                  <a:pt x="422442" y="871621"/>
                </a:cubicBezTo>
                <a:cubicBezTo>
                  <a:pt x="420015" y="858999"/>
                  <a:pt x="401053" y="839537"/>
                  <a:pt x="401053" y="839537"/>
                </a:cubicBezTo>
                <a:cubicBezTo>
                  <a:pt x="385936" y="794182"/>
                  <a:pt x="385823" y="800317"/>
                  <a:pt x="401053" y="716548"/>
                </a:cubicBezTo>
                <a:cubicBezTo>
                  <a:pt x="402203" y="710225"/>
                  <a:pt x="411748" y="709418"/>
                  <a:pt x="417095" y="705853"/>
                </a:cubicBezTo>
                <a:cubicBezTo>
                  <a:pt x="426492" y="677660"/>
                  <a:pt x="416231" y="700474"/>
                  <a:pt x="438485" y="673769"/>
                </a:cubicBezTo>
                <a:cubicBezTo>
                  <a:pt x="450001" y="659950"/>
                  <a:pt x="449168" y="657760"/>
                  <a:pt x="454527" y="641685"/>
                </a:cubicBezTo>
                <a:cubicBezTo>
                  <a:pt x="439827" y="443235"/>
                  <a:pt x="439294" y="498448"/>
                  <a:pt x="449179" y="251327"/>
                </a:cubicBezTo>
                <a:cubicBezTo>
                  <a:pt x="449473" y="243983"/>
                  <a:pt x="452415" y="236977"/>
                  <a:pt x="454527" y="229937"/>
                </a:cubicBezTo>
                <a:cubicBezTo>
                  <a:pt x="457766" y="219139"/>
                  <a:pt x="465221" y="209126"/>
                  <a:pt x="465221" y="197853"/>
                </a:cubicBezTo>
                <a:lnTo>
                  <a:pt x="465221" y="0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5656067" y="5179186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683624" y="5114364"/>
            <a:ext cx="13043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 smtClean="0"/>
              <a:t>Mt.Hor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35472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886045"/>
            <a:ext cx="8763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 smtClean="0"/>
              <a:t>From Moses to Joshua—Nebo to Gilgal/Jericho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Miriam dies at Kadesh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Aaron dies at Mt. </a:t>
            </a:r>
            <a:r>
              <a:rPr lang="en-US" altLang="en-US" sz="1600" i="1" dirty="0" err="1" smtClean="0"/>
              <a:t>Hor</a:t>
            </a:r>
            <a:endParaRPr lang="en-US" altLang="en-US" sz="1600" i="1" dirty="0" smtClean="0"/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Moses conquers East Bank</a:t>
            </a:r>
          </a:p>
          <a:p>
            <a:pPr marL="4229100" lvl="8" indent="-342900" algn="l">
              <a:spcBef>
                <a:spcPct val="25000"/>
              </a:spcBef>
              <a:buFont typeface="Arial" panose="020B0604020202020204" pitchFamily="34" charset="0"/>
              <a:buChar char="•"/>
            </a:pPr>
            <a:r>
              <a:rPr lang="en-US" altLang="en-US" sz="1600" i="1" dirty="0" smtClean="0"/>
              <a:t>Moses dies at Mt. Nebo</a:t>
            </a:r>
            <a:endParaRPr lang="en-US" altLang="en-US" sz="1200" i="1" dirty="0"/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47864" y="4869589"/>
            <a:ext cx="10562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Kadesh-</a:t>
            </a:r>
            <a:r>
              <a:rPr lang="en-US" sz="1100" b="1" dirty="0" err="1" smtClean="0"/>
              <a:t>Barnea</a:t>
            </a:r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 rot="5100000">
            <a:off x="5156913" y="49715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5181600" y="2518610"/>
            <a:ext cx="18288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29"/>
          <p:cNvSpPr/>
          <p:nvPr/>
        </p:nvSpPr>
        <p:spPr>
          <a:xfrm>
            <a:off x="5534751" y="4456972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571565" y="442408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Nebo</a:t>
            </a:r>
            <a:endParaRPr lang="en-US" sz="1000" b="1" dirty="0"/>
          </a:p>
        </p:txBody>
      </p:sp>
      <p:sp>
        <p:nvSpPr>
          <p:cNvPr id="9" name="Freeform 8"/>
          <p:cNvSpPr/>
          <p:nvPr/>
        </p:nvSpPr>
        <p:spPr>
          <a:xfrm>
            <a:off x="5229726" y="4636168"/>
            <a:ext cx="465221" cy="1235365"/>
          </a:xfrm>
          <a:custGeom>
            <a:avLst/>
            <a:gdLst>
              <a:gd name="connsiteX0" fmla="*/ 0 w 465221"/>
              <a:gd name="connsiteY0" fmla="*/ 417095 h 1235365"/>
              <a:gd name="connsiteX1" fmla="*/ 16042 w 465221"/>
              <a:gd name="connsiteY1" fmla="*/ 475916 h 1235365"/>
              <a:gd name="connsiteX2" fmla="*/ 37432 w 465221"/>
              <a:gd name="connsiteY2" fmla="*/ 508000 h 1235365"/>
              <a:gd name="connsiteX3" fmla="*/ 58821 w 465221"/>
              <a:gd name="connsiteY3" fmla="*/ 540085 h 1235365"/>
              <a:gd name="connsiteX4" fmla="*/ 69516 w 465221"/>
              <a:gd name="connsiteY4" fmla="*/ 572169 h 1235365"/>
              <a:gd name="connsiteX5" fmla="*/ 74863 w 465221"/>
              <a:gd name="connsiteY5" fmla="*/ 588211 h 1235365"/>
              <a:gd name="connsiteX6" fmla="*/ 80211 w 465221"/>
              <a:gd name="connsiteY6" fmla="*/ 721895 h 1235365"/>
              <a:gd name="connsiteX7" fmla="*/ 90906 w 465221"/>
              <a:gd name="connsiteY7" fmla="*/ 737937 h 1235365"/>
              <a:gd name="connsiteX8" fmla="*/ 96253 w 465221"/>
              <a:gd name="connsiteY8" fmla="*/ 775369 h 1235365"/>
              <a:gd name="connsiteX9" fmla="*/ 112295 w 465221"/>
              <a:gd name="connsiteY9" fmla="*/ 818148 h 1235365"/>
              <a:gd name="connsiteX10" fmla="*/ 128337 w 465221"/>
              <a:gd name="connsiteY10" fmla="*/ 839537 h 1235365"/>
              <a:gd name="connsiteX11" fmla="*/ 149727 w 465221"/>
              <a:gd name="connsiteY11" fmla="*/ 893011 h 1235365"/>
              <a:gd name="connsiteX12" fmla="*/ 155074 w 465221"/>
              <a:gd name="connsiteY12" fmla="*/ 909053 h 1235365"/>
              <a:gd name="connsiteX13" fmla="*/ 171116 w 465221"/>
              <a:gd name="connsiteY13" fmla="*/ 946485 h 1235365"/>
              <a:gd name="connsiteX14" fmla="*/ 181811 w 465221"/>
              <a:gd name="connsiteY14" fmla="*/ 1026695 h 1235365"/>
              <a:gd name="connsiteX15" fmla="*/ 192506 w 465221"/>
              <a:gd name="connsiteY15" fmla="*/ 1064127 h 1235365"/>
              <a:gd name="connsiteX16" fmla="*/ 203200 w 465221"/>
              <a:gd name="connsiteY16" fmla="*/ 1080169 h 1235365"/>
              <a:gd name="connsiteX17" fmla="*/ 213895 w 465221"/>
              <a:gd name="connsiteY17" fmla="*/ 1122948 h 1235365"/>
              <a:gd name="connsiteX18" fmla="*/ 224590 w 465221"/>
              <a:gd name="connsiteY18" fmla="*/ 1160379 h 1235365"/>
              <a:gd name="connsiteX19" fmla="*/ 251327 w 465221"/>
              <a:gd name="connsiteY19" fmla="*/ 1192464 h 1235365"/>
              <a:gd name="connsiteX20" fmla="*/ 278063 w 465221"/>
              <a:gd name="connsiteY20" fmla="*/ 1213853 h 1235365"/>
              <a:gd name="connsiteX21" fmla="*/ 342232 w 465221"/>
              <a:gd name="connsiteY21" fmla="*/ 1229895 h 1235365"/>
              <a:gd name="connsiteX22" fmla="*/ 347579 w 465221"/>
              <a:gd name="connsiteY22" fmla="*/ 1197811 h 1235365"/>
              <a:gd name="connsiteX23" fmla="*/ 352927 w 465221"/>
              <a:gd name="connsiteY23" fmla="*/ 1144337 h 1235365"/>
              <a:gd name="connsiteX24" fmla="*/ 363621 w 465221"/>
              <a:gd name="connsiteY24" fmla="*/ 1112253 h 1235365"/>
              <a:gd name="connsiteX25" fmla="*/ 374316 w 465221"/>
              <a:gd name="connsiteY25" fmla="*/ 1069474 h 1235365"/>
              <a:gd name="connsiteX26" fmla="*/ 390358 w 465221"/>
              <a:gd name="connsiteY26" fmla="*/ 1021348 h 1235365"/>
              <a:gd name="connsiteX27" fmla="*/ 395706 w 465221"/>
              <a:gd name="connsiteY27" fmla="*/ 1005306 h 1235365"/>
              <a:gd name="connsiteX28" fmla="*/ 411748 w 465221"/>
              <a:gd name="connsiteY28" fmla="*/ 994611 h 1235365"/>
              <a:gd name="connsiteX29" fmla="*/ 427790 w 465221"/>
              <a:gd name="connsiteY29" fmla="*/ 978569 h 1235365"/>
              <a:gd name="connsiteX30" fmla="*/ 422442 w 465221"/>
              <a:gd name="connsiteY30" fmla="*/ 871621 h 1235365"/>
              <a:gd name="connsiteX31" fmla="*/ 401053 w 465221"/>
              <a:gd name="connsiteY31" fmla="*/ 839537 h 1235365"/>
              <a:gd name="connsiteX32" fmla="*/ 401053 w 465221"/>
              <a:gd name="connsiteY32" fmla="*/ 716548 h 1235365"/>
              <a:gd name="connsiteX33" fmla="*/ 417095 w 465221"/>
              <a:gd name="connsiteY33" fmla="*/ 705853 h 1235365"/>
              <a:gd name="connsiteX34" fmla="*/ 438485 w 465221"/>
              <a:gd name="connsiteY34" fmla="*/ 673769 h 1235365"/>
              <a:gd name="connsiteX35" fmla="*/ 454527 w 465221"/>
              <a:gd name="connsiteY35" fmla="*/ 641685 h 1235365"/>
              <a:gd name="connsiteX36" fmla="*/ 449179 w 465221"/>
              <a:gd name="connsiteY36" fmla="*/ 251327 h 1235365"/>
              <a:gd name="connsiteX37" fmla="*/ 454527 w 465221"/>
              <a:gd name="connsiteY37" fmla="*/ 229937 h 1235365"/>
              <a:gd name="connsiteX38" fmla="*/ 465221 w 465221"/>
              <a:gd name="connsiteY38" fmla="*/ 197853 h 1235365"/>
              <a:gd name="connsiteX39" fmla="*/ 465221 w 465221"/>
              <a:gd name="connsiteY39" fmla="*/ 0 h 123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65221" h="1235365">
                <a:moveTo>
                  <a:pt x="0" y="417095"/>
                </a:moveTo>
                <a:cubicBezTo>
                  <a:pt x="2869" y="431441"/>
                  <a:pt x="8291" y="464289"/>
                  <a:pt x="16042" y="475916"/>
                </a:cubicBezTo>
                <a:lnTo>
                  <a:pt x="37432" y="508000"/>
                </a:lnTo>
                <a:cubicBezTo>
                  <a:pt x="55119" y="561068"/>
                  <a:pt x="25446" y="480011"/>
                  <a:pt x="58821" y="540085"/>
                </a:cubicBezTo>
                <a:cubicBezTo>
                  <a:pt x="64296" y="549940"/>
                  <a:pt x="65951" y="561474"/>
                  <a:pt x="69516" y="572169"/>
                </a:cubicBezTo>
                <a:lnTo>
                  <a:pt x="74863" y="588211"/>
                </a:lnTo>
                <a:cubicBezTo>
                  <a:pt x="76646" y="632772"/>
                  <a:pt x="75460" y="677552"/>
                  <a:pt x="80211" y="721895"/>
                </a:cubicBezTo>
                <a:cubicBezTo>
                  <a:pt x="80896" y="728285"/>
                  <a:pt x="89059" y="731781"/>
                  <a:pt x="90906" y="737937"/>
                </a:cubicBezTo>
                <a:cubicBezTo>
                  <a:pt x="94528" y="750009"/>
                  <a:pt x="93781" y="763010"/>
                  <a:pt x="96253" y="775369"/>
                </a:cubicBezTo>
                <a:cubicBezTo>
                  <a:pt x="97754" y="782875"/>
                  <a:pt x="111225" y="816222"/>
                  <a:pt x="112295" y="818148"/>
                </a:cubicBezTo>
                <a:cubicBezTo>
                  <a:pt x="116623" y="825939"/>
                  <a:pt x="122990" y="832407"/>
                  <a:pt x="128337" y="839537"/>
                </a:cubicBezTo>
                <a:cubicBezTo>
                  <a:pt x="152684" y="912575"/>
                  <a:pt x="126120" y="837926"/>
                  <a:pt x="149727" y="893011"/>
                </a:cubicBezTo>
                <a:cubicBezTo>
                  <a:pt x="151947" y="898192"/>
                  <a:pt x="152854" y="903872"/>
                  <a:pt x="155074" y="909053"/>
                </a:cubicBezTo>
                <a:cubicBezTo>
                  <a:pt x="174897" y="955307"/>
                  <a:pt x="158576" y="908864"/>
                  <a:pt x="171116" y="946485"/>
                </a:cubicBezTo>
                <a:cubicBezTo>
                  <a:pt x="179651" y="1048911"/>
                  <a:pt x="168961" y="981719"/>
                  <a:pt x="181811" y="1026695"/>
                </a:cubicBezTo>
                <a:cubicBezTo>
                  <a:pt x="184098" y="1034700"/>
                  <a:pt x="188229" y="1055573"/>
                  <a:pt x="192506" y="1064127"/>
                </a:cubicBezTo>
                <a:cubicBezTo>
                  <a:pt x="195380" y="1069875"/>
                  <a:pt x="199635" y="1074822"/>
                  <a:pt x="203200" y="1080169"/>
                </a:cubicBezTo>
                <a:lnTo>
                  <a:pt x="213895" y="1122948"/>
                </a:lnTo>
                <a:cubicBezTo>
                  <a:pt x="215610" y="1129807"/>
                  <a:pt x="220752" y="1152704"/>
                  <a:pt x="224590" y="1160379"/>
                </a:cubicBezTo>
                <a:cubicBezTo>
                  <a:pt x="234548" y="1180293"/>
                  <a:pt x="236545" y="1174724"/>
                  <a:pt x="251327" y="1192464"/>
                </a:cubicBezTo>
                <a:cubicBezTo>
                  <a:pt x="269931" y="1214791"/>
                  <a:pt x="251728" y="1205075"/>
                  <a:pt x="278063" y="1213853"/>
                </a:cubicBezTo>
                <a:cubicBezTo>
                  <a:pt x="319169" y="1241257"/>
                  <a:pt x="297469" y="1237356"/>
                  <a:pt x="342232" y="1229895"/>
                </a:cubicBezTo>
                <a:cubicBezTo>
                  <a:pt x="344014" y="1219200"/>
                  <a:pt x="346234" y="1208569"/>
                  <a:pt x="347579" y="1197811"/>
                </a:cubicBezTo>
                <a:cubicBezTo>
                  <a:pt x="349801" y="1180036"/>
                  <a:pt x="349626" y="1161944"/>
                  <a:pt x="352927" y="1144337"/>
                </a:cubicBezTo>
                <a:cubicBezTo>
                  <a:pt x="355004" y="1133257"/>
                  <a:pt x="360056" y="1122948"/>
                  <a:pt x="363621" y="1112253"/>
                </a:cubicBezTo>
                <a:cubicBezTo>
                  <a:pt x="368269" y="1098309"/>
                  <a:pt x="371900" y="1083973"/>
                  <a:pt x="374316" y="1069474"/>
                </a:cubicBezTo>
                <a:cubicBezTo>
                  <a:pt x="384242" y="1009913"/>
                  <a:pt x="371561" y="1058940"/>
                  <a:pt x="390358" y="1021348"/>
                </a:cubicBezTo>
                <a:cubicBezTo>
                  <a:pt x="392879" y="1016306"/>
                  <a:pt x="392185" y="1009707"/>
                  <a:pt x="395706" y="1005306"/>
                </a:cubicBezTo>
                <a:cubicBezTo>
                  <a:pt x="399721" y="1000288"/>
                  <a:pt x="406811" y="998725"/>
                  <a:pt x="411748" y="994611"/>
                </a:cubicBezTo>
                <a:cubicBezTo>
                  <a:pt x="417557" y="989770"/>
                  <a:pt x="422443" y="983916"/>
                  <a:pt x="427790" y="978569"/>
                </a:cubicBezTo>
                <a:cubicBezTo>
                  <a:pt x="426007" y="942920"/>
                  <a:pt x="429183" y="906673"/>
                  <a:pt x="422442" y="871621"/>
                </a:cubicBezTo>
                <a:cubicBezTo>
                  <a:pt x="420015" y="858999"/>
                  <a:pt x="401053" y="839537"/>
                  <a:pt x="401053" y="839537"/>
                </a:cubicBezTo>
                <a:cubicBezTo>
                  <a:pt x="385936" y="794182"/>
                  <a:pt x="385823" y="800317"/>
                  <a:pt x="401053" y="716548"/>
                </a:cubicBezTo>
                <a:cubicBezTo>
                  <a:pt x="402203" y="710225"/>
                  <a:pt x="411748" y="709418"/>
                  <a:pt x="417095" y="705853"/>
                </a:cubicBezTo>
                <a:cubicBezTo>
                  <a:pt x="426492" y="677660"/>
                  <a:pt x="416231" y="700474"/>
                  <a:pt x="438485" y="673769"/>
                </a:cubicBezTo>
                <a:cubicBezTo>
                  <a:pt x="450001" y="659950"/>
                  <a:pt x="449168" y="657760"/>
                  <a:pt x="454527" y="641685"/>
                </a:cubicBezTo>
                <a:cubicBezTo>
                  <a:pt x="439827" y="443235"/>
                  <a:pt x="439294" y="498448"/>
                  <a:pt x="449179" y="251327"/>
                </a:cubicBezTo>
                <a:cubicBezTo>
                  <a:pt x="449473" y="243983"/>
                  <a:pt x="452415" y="236977"/>
                  <a:pt x="454527" y="229937"/>
                </a:cubicBezTo>
                <a:cubicBezTo>
                  <a:pt x="457766" y="219139"/>
                  <a:pt x="465221" y="209126"/>
                  <a:pt x="465221" y="197853"/>
                </a:cubicBezTo>
                <a:lnTo>
                  <a:pt x="465221" y="0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5656067" y="5179186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683624" y="5114364"/>
            <a:ext cx="13043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 smtClean="0"/>
              <a:t>Mt.Hor</a:t>
            </a:r>
            <a:endParaRPr lang="en-US" sz="9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435486" y="4287889"/>
            <a:ext cx="10562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Gilgal</a:t>
            </a:r>
            <a:endParaRPr lang="en-US" sz="1000" b="1" dirty="0"/>
          </a:p>
        </p:txBody>
      </p:sp>
      <p:sp>
        <p:nvSpPr>
          <p:cNvPr id="38" name="Oval 37"/>
          <p:cNvSpPr/>
          <p:nvPr/>
        </p:nvSpPr>
        <p:spPr>
          <a:xfrm rot="5100000">
            <a:off x="5444535" y="43898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3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050"/>
          <p:cNvSpPr>
            <a:spLocks noChangeArrowheads="1"/>
          </p:cNvSpPr>
          <p:nvPr/>
        </p:nvSpPr>
        <p:spPr bwMode="auto">
          <a:xfrm>
            <a:off x="1524000" y="-28576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94113 w 2438"/>
              <a:gd name="T37" fmla="*/ 1679575 h 2055"/>
              <a:gd name="T38" fmla="*/ 3679825 w 2438"/>
              <a:gd name="T39" fmla="*/ 1809750 h 2055"/>
              <a:gd name="T40" fmla="*/ 3609975 w 2438"/>
              <a:gd name="T41" fmla="*/ 2084387 h 2055"/>
              <a:gd name="T42" fmla="*/ 3543300 w 2438"/>
              <a:gd name="T43" fmla="*/ 2133600 h 2055"/>
              <a:gd name="T44" fmla="*/ 3513138 w 2438"/>
              <a:gd name="T45" fmla="*/ 2189162 h 2055"/>
              <a:gd name="T46" fmla="*/ 3543300 w 2438"/>
              <a:gd name="T47" fmla="*/ 2282825 h 2055"/>
              <a:gd name="T48" fmla="*/ 3452813 w 2438"/>
              <a:gd name="T49" fmla="*/ 2660650 h 2055"/>
              <a:gd name="T50" fmla="*/ 3378200 w 2438"/>
              <a:gd name="T51" fmla="*/ 2908300 h 2055"/>
              <a:gd name="T52" fmla="*/ 3279775 w 2438"/>
              <a:gd name="T53" fmla="*/ 3128962 h 2055"/>
              <a:gd name="T54" fmla="*/ 3179763 w 2438"/>
              <a:gd name="T55" fmla="*/ 3171825 h 2055"/>
              <a:gd name="T56" fmla="*/ 2479675 w 2438"/>
              <a:gd name="T57" fmla="*/ 3254375 h 2055"/>
              <a:gd name="T58" fmla="*/ 2200275 w 2438"/>
              <a:gd name="T59" fmla="*/ 3205162 h 2055"/>
              <a:gd name="T60" fmla="*/ 1738313 w 2438"/>
              <a:gd name="T61" fmla="*/ 3171825 h 2055"/>
              <a:gd name="T62" fmla="*/ 1252538 w 2438"/>
              <a:gd name="T63" fmla="*/ 3148012 h 2055"/>
              <a:gd name="T64" fmla="*/ 1104900 w 2438"/>
              <a:gd name="T65" fmla="*/ 3114675 h 2055"/>
              <a:gd name="T66" fmla="*/ 939800 w 2438"/>
              <a:gd name="T67" fmla="*/ 3024187 h 2055"/>
              <a:gd name="T68" fmla="*/ 725488 w 2438"/>
              <a:gd name="T69" fmla="*/ 2924175 h 2055"/>
              <a:gd name="T70" fmla="*/ 577850 w 2438"/>
              <a:gd name="T71" fmla="*/ 2892425 h 2055"/>
              <a:gd name="T72" fmla="*/ 131763 w 2438"/>
              <a:gd name="T73" fmla="*/ 2792412 h 205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7" y="1058"/>
                  <a:pt x="2327" y="1058"/>
                </a:cubicBezTo>
                <a:cubicBezTo>
                  <a:pt x="2324" y="1074"/>
                  <a:pt x="2326" y="1090"/>
                  <a:pt x="2325" y="1104"/>
                </a:cubicBezTo>
                <a:cubicBezTo>
                  <a:pt x="2324" y="1118"/>
                  <a:pt x="2321" y="1127"/>
                  <a:pt x="2318" y="1140"/>
                </a:cubicBezTo>
                <a:cubicBezTo>
                  <a:pt x="2315" y="1153"/>
                  <a:pt x="2311" y="1154"/>
                  <a:pt x="2304" y="1183"/>
                </a:cubicBezTo>
                <a:cubicBezTo>
                  <a:pt x="2296" y="1224"/>
                  <a:pt x="2284" y="1289"/>
                  <a:pt x="2274" y="1313"/>
                </a:cubicBezTo>
                <a:cubicBezTo>
                  <a:pt x="2264" y="1337"/>
                  <a:pt x="2249" y="1324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13" y="1379"/>
                  <a:pt x="2213" y="1379"/>
                </a:cubicBezTo>
                <a:cubicBezTo>
                  <a:pt x="2213" y="1389"/>
                  <a:pt x="2219" y="1399"/>
                  <a:pt x="2222" y="1409"/>
                </a:cubicBezTo>
                <a:cubicBezTo>
                  <a:pt x="2225" y="1419"/>
                  <a:pt x="2231" y="1424"/>
                  <a:pt x="2232" y="1438"/>
                </a:cubicBezTo>
                <a:cubicBezTo>
                  <a:pt x="2235" y="1456"/>
                  <a:pt x="2238" y="1451"/>
                  <a:pt x="2229" y="1491"/>
                </a:cubicBezTo>
                <a:cubicBezTo>
                  <a:pt x="2220" y="1531"/>
                  <a:pt x="2188" y="1630"/>
                  <a:pt x="2175" y="1676"/>
                </a:cubicBezTo>
                <a:cubicBezTo>
                  <a:pt x="2165" y="1705"/>
                  <a:pt x="2159" y="1737"/>
                  <a:pt x="2148" y="1766"/>
                </a:cubicBezTo>
                <a:cubicBezTo>
                  <a:pt x="2142" y="1813"/>
                  <a:pt x="2142" y="1789"/>
                  <a:pt x="2128" y="1832"/>
                </a:cubicBezTo>
                <a:cubicBezTo>
                  <a:pt x="2121" y="1854"/>
                  <a:pt x="2105" y="1871"/>
                  <a:pt x="2097" y="1892"/>
                </a:cubicBezTo>
                <a:cubicBezTo>
                  <a:pt x="2087" y="1918"/>
                  <a:pt x="2087" y="1952"/>
                  <a:pt x="2066" y="1971"/>
                </a:cubicBezTo>
                <a:cubicBezTo>
                  <a:pt x="2058" y="1995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8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Text Box 2071"/>
          <p:cNvSpPr txBox="1">
            <a:spLocks noChangeArrowheads="1"/>
          </p:cNvSpPr>
          <p:nvPr/>
        </p:nvSpPr>
        <p:spPr bwMode="auto">
          <a:xfrm>
            <a:off x="1752600" y="886045"/>
            <a:ext cx="8763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 sz="3000" dirty="0" smtClean="0"/>
              <a:t>From Moses to Joshua—Nebo to Gilgal/Jericho</a:t>
            </a:r>
          </a:p>
        </p:txBody>
      </p:sp>
      <p:sp>
        <p:nvSpPr>
          <p:cNvPr id="19472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Freeform 5"/>
          <p:cNvSpPr/>
          <p:nvPr/>
        </p:nvSpPr>
        <p:spPr>
          <a:xfrm>
            <a:off x="4235116" y="5438274"/>
            <a:ext cx="804397" cy="983170"/>
          </a:xfrm>
          <a:custGeom>
            <a:avLst/>
            <a:gdLst>
              <a:gd name="connsiteX0" fmla="*/ 0 w 804397"/>
              <a:gd name="connsiteY0" fmla="*/ 0 h 983170"/>
              <a:gd name="connsiteX1" fmla="*/ 6875 w 804397"/>
              <a:gd name="connsiteY1" fmla="*/ 171879 h 983170"/>
              <a:gd name="connsiteX2" fmla="*/ 13750 w 804397"/>
              <a:gd name="connsiteY2" fmla="*/ 192505 h 983170"/>
              <a:gd name="connsiteX3" fmla="*/ 20625 w 804397"/>
              <a:gd name="connsiteY3" fmla="*/ 220006 h 983170"/>
              <a:gd name="connsiteX4" fmla="*/ 34376 w 804397"/>
              <a:gd name="connsiteY4" fmla="*/ 261257 h 983170"/>
              <a:gd name="connsiteX5" fmla="*/ 41251 w 804397"/>
              <a:gd name="connsiteY5" fmla="*/ 281882 h 983170"/>
              <a:gd name="connsiteX6" fmla="*/ 68752 w 804397"/>
              <a:gd name="connsiteY6" fmla="*/ 309383 h 983170"/>
              <a:gd name="connsiteX7" fmla="*/ 75627 w 804397"/>
              <a:gd name="connsiteY7" fmla="*/ 330009 h 983170"/>
              <a:gd name="connsiteX8" fmla="*/ 96252 w 804397"/>
              <a:gd name="connsiteY8" fmla="*/ 350634 h 983170"/>
              <a:gd name="connsiteX9" fmla="*/ 116878 w 804397"/>
              <a:gd name="connsiteY9" fmla="*/ 405636 h 983170"/>
              <a:gd name="connsiteX10" fmla="*/ 144379 w 804397"/>
              <a:gd name="connsiteY10" fmla="*/ 446887 h 983170"/>
              <a:gd name="connsiteX11" fmla="*/ 151254 w 804397"/>
              <a:gd name="connsiteY11" fmla="*/ 467512 h 983170"/>
              <a:gd name="connsiteX12" fmla="*/ 192505 w 804397"/>
              <a:gd name="connsiteY12" fmla="*/ 495013 h 983170"/>
              <a:gd name="connsiteX13" fmla="*/ 206255 w 804397"/>
              <a:gd name="connsiteY13" fmla="*/ 508764 h 983170"/>
              <a:gd name="connsiteX14" fmla="*/ 226881 w 804397"/>
              <a:gd name="connsiteY14" fmla="*/ 515639 h 983170"/>
              <a:gd name="connsiteX15" fmla="*/ 247507 w 804397"/>
              <a:gd name="connsiteY15" fmla="*/ 529389 h 983170"/>
              <a:gd name="connsiteX16" fmla="*/ 371260 w 804397"/>
              <a:gd name="connsiteY16" fmla="*/ 536264 h 983170"/>
              <a:gd name="connsiteX17" fmla="*/ 426261 w 804397"/>
              <a:gd name="connsiteY17" fmla="*/ 543140 h 983170"/>
              <a:gd name="connsiteX18" fmla="*/ 440012 w 804397"/>
              <a:gd name="connsiteY18" fmla="*/ 556890 h 983170"/>
              <a:gd name="connsiteX19" fmla="*/ 467513 w 804397"/>
              <a:gd name="connsiteY19" fmla="*/ 563765 h 983170"/>
              <a:gd name="connsiteX20" fmla="*/ 543140 w 804397"/>
              <a:gd name="connsiteY20" fmla="*/ 605016 h 983170"/>
              <a:gd name="connsiteX21" fmla="*/ 577516 w 804397"/>
              <a:gd name="connsiteY21" fmla="*/ 639392 h 983170"/>
              <a:gd name="connsiteX22" fmla="*/ 591266 w 804397"/>
              <a:gd name="connsiteY22" fmla="*/ 653143 h 983170"/>
              <a:gd name="connsiteX23" fmla="*/ 611892 w 804397"/>
              <a:gd name="connsiteY23" fmla="*/ 660018 h 983170"/>
              <a:gd name="connsiteX24" fmla="*/ 618767 w 804397"/>
              <a:gd name="connsiteY24" fmla="*/ 825022 h 983170"/>
              <a:gd name="connsiteX25" fmla="*/ 660018 w 804397"/>
              <a:gd name="connsiteY25" fmla="*/ 831897 h 983170"/>
              <a:gd name="connsiteX26" fmla="*/ 673768 w 804397"/>
              <a:gd name="connsiteY26" fmla="*/ 852523 h 983170"/>
              <a:gd name="connsiteX27" fmla="*/ 687519 w 804397"/>
              <a:gd name="connsiteY27" fmla="*/ 907524 h 983170"/>
              <a:gd name="connsiteX28" fmla="*/ 701269 w 804397"/>
              <a:gd name="connsiteY28" fmla="*/ 928150 h 983170"/>
              <a:gd name="connsiteX29" fmla="*/ 756270 w 804397"/>
              <a:gd name="connsiteY29" fmla="*/ 935025 h 983170"/>
              <a:gd name="connsiteX30" fmla="*/ 776896 w 804397"/>
              <a:gd name="connsiteY30" fmla="*/ 976276 h 983170"/>
              <a:gd name="connsiteX31" fmla="*/ 804397 w 804397"/>
              <a:gd name="connsiteY31" fmla="*/ 983152 h 983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04397" h="983170">
                <a:moveTo>
                  <a:pt x="0" y="0"/>
                </a:moveTo>
                <a:cubicBezTo>
                  <a:pt x="2292" y="57293"/>
                  <a:pt x="2790" y="114686"/>
                  <a:pt x="6875" y="171879"/>
                </a:cubicBezTo>
                <a:cubicBezTo>
                  <a:pt x="7391" y="179108"/>
                  <a:pt x="11759" y="185537"/>
                  <a:pt x="13750" y="192505"/>
                </a:cubicBezTo>
                <a:cubicBezTo>
                  <a:pt x="16346" y="201591"/>
                  <a:pt x="17910" y="210955"/>
                  <a:pt x="20625" y="220006"/>
                </a:cubicBezTo>
                <a:cubicBezTo>
                  <a:pt x="24790" y="233889"/>
                  <a:pt x="29792" y="247507"/>
                  <a:pt x="34376" y="261257"/>
                </a:cubicBezTo>
                <a:cubicBezTo>
                  <a:pt x="36668" y="268132"/>
                  <a:pt x="36127" y="276758"/>
                  <a:pt x="41251" y="281882"/>
                </a:cubicBezTo>
                <a:lnTo>
                  <a:pt x="68752" y="309383"/>
                </a:lnTo>
                <a:cubicBezTo>
                  <a:pt x="71044" y="316258"/>
                  <a:pt x="71607" y="323979"/>
                  <a:pt x="75627" y="330009"/>
                </a:cubicBezTo>
                <a:cubicBezTo>
                  <a:pt x="81020" y="338099"/>
                  <a:pt x="92303" y="341749"/>
                  <a:pt x="96252" y="350634"/>
                </a:cubicBezTo>
                <a:cubicBezTo>
                  <a:pt x="128017" y="422104"/>
                  <a:pt x="82194" y="370949"/>
                  <a:pt x="116878" y="405636"/>
                </a:cubicBezTo>
                <a:cubicBezTo>
                  <a:pt x="133225" y="454677"/>
                  <a:pt x="110046" y="395388"/>
                  <a:pt x="144379" y="446887"/>
                </a:cubicBezTo>
                <a:cubicBezTo>
                  <a:pt x="148399" y="452917"/>
                  <a:pt x="146130" y="462388"/>
                  <a:pt x="151254" y="467512"/>
                </a:cubicBezTo>
                <a:cubicBezTo>
                  <a:pt x="162940" y="479198"/>
                  <a:pt x="180820" y="483327"/>
                  <a:pt x="192505" y="495013"/>
                </a:cubicBezTo>
                <a:cubicBezTo>
                  <a:pt x="197088" y="499597"/>
                  <a:pt x="200697" y="505429"/>
                  <a:pt x="206255" y="508764"/>
                </a:cubicBezTo>
                <a:cubicBezTo>
                  <a:pt x="212469" y="512493"/>
                  <a:pt x="220399" y="512398"/>
                  <a:pt x="226881" y="515639"/>
                </a:cubicBezTo>
                <a:cubicBezTo>
                  <a:pt x="234272" y="519334"/>
                  <a:pt x="239327" y="528220"/>
                  <a:pt x="247507" y="529389"/>
                </a:cubicBezTo>
                <a:cubicBezTo>
                  <a:pt x="288406" y="535232"/>
                  <a:pt x="330009" y="533972"/>
                  <a:pt x="371260" y="536264"/>
                </a:cubicBezTo>
                <a:cubicBezTo>
                  <a:pt x="389594" y="538556"/>
                  <a:pt x="408564" y="537831"/>
                  <a:pt x="426261" y="543140"/>
                </a:cubicBezTo>
                <a:cubicBezTo>
                  <a:pt x="432470" y="545003"/>
                  <a:pt x="434214" y="553991"/>
                  <a:pt x="440012" y="556890"/>
                </a:cubicBezTo>
                <a:cubicBezTo>
                  <a:pt x="448464" y="561116"/>
                  <a:pt x="458549" y="560777"/>
                  <a:pt x="467513" y="563765"/>
                </a:cubicBezTo>
                <a:cubicBezTo>
                  <a:pt x="493025" y="572269"/>
                  <a:pt x="524037" y="585913"/>
                  <a:pt x="543140" y="605016"/>
                </a:cubicBezTo>
                <a:lnTo>
                  <a:pt x="577516" y="639392"/>
                </a:lnTo>
                <a:cubicBezTo>
                  <a:pt x="582099" y="643976"/>
                  <a:pt x="585117" y="651093"/>
                  <a:pt x="591266" y="653143"/>
                </a:cubicBezTo>
                <a:lnTo>
                  <a:pt x="611892" y="660018"/>
                </a:lnTo>
                <a:cubicBezTo>
                  <a:pt x="614184" y="715019"/>
                  <a:pt x="603924" y="772012"/>
                  <a:pt x="618767" y="825022"/>
                </a:cubicBezTo>
                <a:cubicBezTo>
                  <a:pt x="622526" y="838446"/>
                  <a:pt x="647550" y="825663"/>
                  <a:pt x="660018" y="831897"/>
                </a:cubicBezTo>
                <a:cubicBezTo>
                  <a:pt x="667409" y="835592"/>
                  <a:pt x="670073" y="845132"/>
                  <a:pt x="673768" y="852523"/>
                </a:cubicBezTo>
                <a:cubicBezTo>
                  <a:pt x="686489" y="877966"/>
                  <a:pt x="675753" y="876150"/>
                  <a:pt x="687519" y="907524"/>
                </a:cubicBezTo>
                <a:cubicBezTo>
                  <a:pt x="690420" y="915261"/>
                  <a:pt x="693597" y="925081"/>
                  <a:pt x="701269" y="928150"/>
                </a:cubicBezTo>
                <a:cubicBezTo>
                  <a:pt x="718424" y="935012"/>
                  <a:pt x="737936" y="932733"/>
                  <a:pt x="756270" y="935025"/>
                </a:cubicBezTo>
                <a:cubicBezTo>
                  <a:pt x="760799" y="948611"/>
                  <a:pt x="764781" y="966584"/>
                  <a:pt x="776896" y="976276"/>
                </a:cubicBezTo>
                <a:cubicBezTo>
                  <a:pt x="786397" y="983877"/>
                  <a:pt x="794480" y="983152"/>
                  <a:pt x="804397" y="983152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5006128" y="6344593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47864" y="4869589"/>
            <a:ext cx="10562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Kadesh-</a:t>
            </a:r>
            <a:r>
              <a:rPr lang="en-US" sz="1100" b="1" dirty="0" err="1" smtClean="0"/>
              <a:t>Barnea</a:t>
            </a:r>
            <a:endParaRPr lang="en-US" sz="1100" b="1" dirty="0"/>
          </a:p>
        </p:txBody>
      </p:sp>
      <p:sp>
        <p:nvSpPr>
          <p:cNvPr id="3" name="Oval 2"/>
          <p:cNvSpPr/>
          <p:nvPr/>
        </p:nvSpPr>
        <p:spPr>
          <a:xfrm rot="5100000">
            <a:off x="5156913" y="49715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5181600" y="2518610"/>
            <a:ext cx="182880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Isosceles Triangle 29"/>
          <p:cNvSpPr/>
          <p:nvPr/>
        </p:nvSpPr>
        <p:spPr>
          <a:xfrm>
            <a:off x="5534751" y="4456972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29199" y="628873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Sinai</a:t>
            </a:r>
            <a:endParaRPr lang="en-US" sz="1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571565" y="4424084"/>
            <a:ext cx="13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Mt. Nebo</a:t>
            </a:r>
            <a:endParaRPr lang="en-US" sz="1000" b="1" dirty="0"/>
          </a:p>
        </p:txBody>
      </p:sp>
      <p:sp>
        <p:nvSpPr>
          <p:cNvPr id="9" name="Freeform 8"/>
          <p:cNvSpPr/>
          <p:nvPr/>
        </p:nvSpPr>
        <p:spPr>
          <a:xfrm>
            <a:off x="5229726" y="4636168"/>
            <a:ext cx="465221" cy="1235365"/>
          </a:xfrm>
          <a:custGeom>
            <a:avLst/>
            <a:gdLst>
              <a:gd name="connsiteX0" fmla="*/ 0 w 465221"/>
              <a:gd name="connsiteY0" fmla="*/ 417095 h 1235365"/>
              <a:gd name="connsiteX1" fmla="*/ 16042 w 465221"/>
              <a:gd name="connsiteY1" fmla="*/ 475916 h 1235365"/>
              <a:gd name="connsiteX2" fmla="*/ 37432 w 465221"/>
              <a:gd name="connsiteY2" fmla="*/ 508000 h 1235365"/>
              <a:gd name="connsiteX3" fmla="*/ 58821 w 465221"/>
              <a:gd name="connsiteY3" fmla="*/ 540085 h 1235365"/>
              <a:gd name="connsiteX4" fmla="*/ 69516 w 465221"/>
              <a:gd name="connsiteY4" fmla="*/ 572169 h 1235365"/>
              <a:gd name="connsiteX5" fmla="*/ 74863 w 465221"/>
              <a:gd name="connsiteY5" fmla="*/ 588211 h 1235365"/>
              <a:gd name="connsiteX6" fmla="*/ 80211 w 465221"/>
              <a:gd name="connsiteY6" fmla="*/ 721895 h 1235365"/>
              <a:gd name="connsiteX7" fmla="*/ 90906 w 465221"/>
              <a:gd name="connsiteY7" fmla="*/ 737937 h 1235365"/>
              <a:gd name="connsiteX8" fmla="*/ 96253 w 465221"/>
              <a:gd name="connsiteY8" fmla="*/ 775369 h 1235365"/>
              <a:gd name="connsiteX9" fmla="*/ 112295 w 465221"/>
              <a:gd name="connsiteY9" fmla="*/ 818148 h 1235365"/>
              <a:gd name="connsiteX10" fmla="*/ 128337 w 465221"/>
              <a:gd name="connsiteY10" fmla="*/ 839537 h 1235365"/>
              <a:gd name="connsiteX11" fmla="*/ 149727 w 465221"/>
              <a:gd name="connsiteY11" fmla="*/ 893011 h 1235365"/>
              <a:gd name="connsiteX12" fmla="*/ 155074 w 465221"/>
              <a:gd name="connsiteY12" fmla="*/ 909053 h 1235365"/>
              <a:gd name="connsiteX13" fmla="*/ 171116 w 465221"/>
              <a:gd name="connsiteY13" fmla="*/ 946485 h 1235365"/>
              <a:gd name="connsiteX14" fmla="*/ 181811 w 465221"/>
              <a:gd name="connsiteY14" fmla="*/ 1026695 h 1235365"/>
              <a:gd name="connsiteX15" fmla="*/ 192506 w 465221"/>
              <a:gd name="connsiteY15" fmla="*/ 1064127 h 1235365"/>
              <a:gd name="connsiteX16" fmla="*/ 203200 w 465221"/>
              <a:gd name="connsiteY16" fmla="*/ 1080169 h 1235365"/>
              <a:gd name="connsiteX17" fmla="*/ 213895 w 465221"/>
              <a:gd name="connsiteY17" fmla="*/ 1122948 h 1235365"/>
              <a:gd name="connsiteX18" fmla="*/ 224590 w 465221"/>
              <a:gd name="connsiteY18" fmla="*/ 1160379 h 1235365"/>
              <a:gd name="connsiteX19" fmla="*/ 251327 w 465221"/>
              <a:gd name="connsiteY19" fmla="*/ 1192464 h 1235365"/>
              <a:gd name="connsiteX20" fmla="*/ 278063 w 465221"/>
              <a:gd name="connsiteY20" fmla="*/ 1213853 h 1235365"/>
              <a:gd name="connsiteX21" fmla="*/ 342232 w 465221"/>
              <a:gd name="connsiteY21" fmla="*/ 1229895 h 1235365"/>
              <a:gd name="connsiteX22" fmla="*/ 347579 w 465221"/>
              <a:gd name="connsiteY22" fmla="*/ 1197811 h 1235365"/>
              <a:gd name="connsiteX23" fmla="*/ 352927 w 465221"/>
              <a:gd name="connsiteY23" fmla="*/ 1144337 h 1235365"/>
              <a:gd name="connsiteX24" fmla="*/ 363621 w 465221"/>
              <a:gd name="connsiteY24" fmla="*/ 1112253 h 1235365"/>
              <a:gd name="connsiteX25" fmla="*/ 374316 w 465221"/>
              <a:gd name="connsiteY25" fmla="*/ 1069474 h 1235365"/>
              <a:gd name="connsiteX26" fmla="*/ 390358 w 465221"/>
              <a:gd name="connsiteY26" fmla="*/ 1021348 h 1235365"/>
              <a:gd name="connsiteX27" fmla="*/ 395706 w 465221"/>
              <a:gd name="connsiteY27" fmla="*/ 1005306 h 1235365"/>
              <a:gd name="connsiteX28" fmla="*/ 411748 w 465221"/>
              <a:gd name="connsiteY28" fmla="*/ 994611 h 1235365"/>
              <a:gd name="connsiteX29" fmla="*/ 427790 w 465221"/>
              <a:gd name="connsiteY29" fmla="*/ 978569 h 1235365"/>
              <a:gd name="connsiteX30" fmla="*/ 422442 w 465221"/>
              <a:gd name="connsiteY30" fmla="*/ 871621 h 1235365"/>
              <a:gd name="connsiteX31" fmla="*/ 401053 w 465221"/>
              <a:gd name="connsiteY31" fmla="*/ 839537 h 1235365"/>
              <a:gd name="connsiteX32" fmla="*/ 401053 w 465221"/>
              <a:gd name="connsiteY32" fmla="*/ 716548 h 1235365"/>
              <a:gd name="connsiteX33" fmla="*/ 417095 w 465221"/>
              <a:gd name="connsiteY33" fmla="*/ 705853 h 1235365"/>
              <a:gd name="connsiteX34" fmla="*/ 438485 w 465221"/>
              <a:gd name="connsiteY34" fmla="*/ 673769 h 1235365"/>
              <a:gd name="connsiteX35" fmla="*/ 454527 w 465221"/>
              <a:gd name="connsiteY35" fmla="*/ 641685 h 1235365"/>
              <a:gd name="connsiteX36" fmla="*/ 449179 w 465221"/>
              <a:gd name="connsiteY36" fmla="*/ 251327 h 1235365"/>
              <a:gd name="connsiteX37" fmla="*/ 454527 w 465221"/>
              <a:gd name="connsiteY37" fmla="*/ 229937 h 1235365"/>
              <a:gd name="connsiteX38" fmla="*/ 465221 w 465221"/>
              <a:gd name="connsiteY38" fmla="*/ 197853 h 1235365"/>
              <a:gd name="connsiteX39" fmla="*/ 465221 w 465221"/>
              <a:gd name="connsiteY39" fmla="*/ 0 h 123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65221" h="1235365">
                <a:moveTo>
                  <a:pt x="0" y="417095"/>
                </a:moveTo>
                <a:cubicBezTo>
                  <a:pt x="2869" y="431441"/>
                  <a:pt x="8291" y="464289"/>
                  <a:pt x="16042" y="475916"/>
                </a:cubicBezTo>
                <a:lnTo>
                  <a:pt x="37432" y="508000"/>
                </a:lnTo>
                <a:cubicBezTo>
                  <a:pt x="55119" y="561068"/>
                  <a:pt x="25446" y="480011"/>
                  <a:pt x="58821" y="540085"/>
                </a:cubicBezTo>
                <a:cubicBezTo>
                  <a:pt x="64296" y="549940"/>
                  <a:pt x="65951" y="561474"/>
                  <a:pt x="69516" y="572169"/>
                </a:cubicBezTo>
                <a:lnTo>
                  <a:pt x="74863" y="588211"/>
                </a:lnTo>
                <a:cubicBezTo>
                  <a:pt x="76646" y="632772"/>
                  <a:pt x="75460" y="677552"/>
                  <a:pt x="80211" y="721895"/>
                </a:cubicBezTo>
                <a:cubicBezTo>
                  <a:pt x="80896" y="728285"/>
                  <a:pt x="89059" y="731781"/>
                  <a:pt x="90906" y="737937"/>
                </a:cubicBezTo>
                <a:cubicBezTo>
                  <a:pt x="94528" y="750009"/>
                  <a:pt x="93781" y="763010"/>
                  <a:pt x="96253" y="775369"/>
                </a:cubicBezTo>
                <a:cubicBezTo>
                  <a:pt x="97754" y="782875"/>
                  <a:pt x="111225" y="816222"/>
                  <a:pt x="112295" y="818148"/>
                </a:cubicBezTo>
                <a:cubicBezTo>
                  <a:pt x="116623" y="825939"/>
                  <a:pt x="122990" y="832407"/>
                  <a:pt x="128337" y="839537"/>
                </a:cubicBezTo>
                <a:cubicBezTo>
                  <a:pt x="152684" y="912575"/>
                  <a:pt x="126120" y="837926"/>
                  <a:pt x="149727" y="893011"/>
                </a:cubicBezTo>
                <a:cubicBezTo>
                  <a:pt x="151947" y="898192"/>
                  <a:pt x="152854" y="903872"/>
                  <a:pt x="155074" y="909053"/>
                </a:cubicBezTo>
                <a:cubicBezTo>
                  <a:pt x="174897" y="955307"/>
                  <a:pt x="158576" y="908864"/>
                  <a:pt x="171116" y="946485"/>
                </a:cubicBezTo>
                <a:cubicBezTo>
                  <a:pt x="179651" y="1048911"/>
                  <a:pt x="168961" y="981719"/>
                  <a:pt x="181811" y="1026695"/>
                </a:cubicBezTo>
                <a:cubicBezTo>
                  <a:pt x="184098" y="1034700"/>
                  <a:pt x="188229" y="1055573"/>
                  <a:pt x="192506" y="1064127"/>
                </a:cubicBezTo>
                <a:cubicBezTo>
                  <a:pt x="195380" y="1069875"/>
                  <a:pt x="199635" y="1074822"/>
                  <a:pt x="203200" y="1080169"/>
                </a:cubicBezTo>
                <a:lnTo>
                  <a:pt x="213895" y="1122948"/>
                </a:lnTo>
                <a:cubicBezTo>
                  <a:pt x="215610" y="1129807"/>
                  <a:pt x="220752" y="1152704"/>
                  <a:pt x="224590" y="1160379"/>
                </a:cubicBezTo>
                <a:cubicBezTo>
                  <a:pt x="234548" y="1180293"/>
                  <a:pt x="236545" y="1174724"/>
                  <a:pt x="251327" y="1192464"/>
                </a:cubicBezTo>
                <a:cubicBezTo>
                  <a:pt x="269931" y="1214791"/>
                  <a:pt x="251728" y="1205075"/>
                  <a:pt x="278063" y="1213853"/>
                </a:cubicBezTo>
                <a:cubicBezTo>
                  <a:pt x="319169" y="1241257"/>
                  <a:pt x="297469" y="1237356"/>
                  <a:pt x="342232" y="1229895"/>
                </a:cubicBezTo>
                <a:cubicBezTo>
                  <a:pt x="344014" y="1219200"/>
                  <a:pt x="346234" y="1208569"/>
                  <a:pt x="347579" y="1197811"/>
                </a:cubicBezTo>
                <a:cubicBezTo>
                  <a:pt x="349801" y="1180036"/>
                  <a:pt x="349626" y="1161944"/>
                  <a:pt x="352927" y="1144337"/>
                </a:cubicBezTo>
                <a:cubicBezTo>
                  <a:pt x="355004" y="1133257"/>
                  <a:pt x="360056" y="1122948"/>
                  <a:pt x="363621" y="1112253"/>
                </a:cubicBezTo>
                <a:cubicBezTo>
                  <a:pt x="368269" y="1098309"/>
                  <a:pt x="371900" y="1083973"/>
                  <a:pt x="374316" y="1069474"/>
                </a:cubicBezTo>
                <a:cubicBezTo>
                  <a:pt x="384242" y="1009913"/>
                  <a:pt x="371561" y="1058940"/>
                  <a:pt x="390358" y="1021348"/>
                </a:cubicBezTo>
                <a:cubicBezTo>
                  <a:pt x="392879" y="1016306"/>
                  <a:pt x="392185" y="1009707"/>
                  <a:pt x="395706" y="1005306"/>
                </a:cubicBezTo>
                <a:cubicBezTo>
                  <a:pt x="399721" y="1000288"/>
                  <a:pt x="406811" y="998725"/>
                  <a:pt x="411748" y="994611"/>
                </a:cubicBezTo>
                <a:cubicBezTo>
                  <a:pt x="417557" y="989770"/>
                  <a:pt x="422443" y="983916"/>
                  <a:pt x="427790" y="978569"/>
                </a:cubicBezTo>
                <a:cubicBezTo>
                  <a:pt x="426007" y="942920"/>
                  <a:pt x="429183" y="906673"/>
                  <a:pt x="422442" y="871621"/>
                </a:cubicBezTo>
                <a:cubicBezTo>
                  <a:pt x="420015" y="858999"/>
                  <a:pt x="401053" y="839537"/>
                  <a:pt x="401053" y="839537"/>
                </a:cubicBezTo>
                <a:cubicBezTo>
                  <a:pt x="385936" y="794182"/>
                  <a:pt x="385823" y="800317"/>
                  <a:pt x="401053" y="716548"/>
                </a:cubicBezTo>
                <a:cubicBezTo>
                  <a:pt x="402203" y="710225"/>
                  <a:pt x="411748" y="709418"/>
                  <a:pt x="417095" y="705853"/>
                </a:cubicBezTo>
                <a:cubicBezTo>
                  <a:pt x="426492" y="677660"/>
                  <a:pt x="416231" y="700474"/>
                  <a:pt x="438485" y="673769"/>
                </a:cubicBezTo>
                <a:cubicBezTo>
                  <a:pt x="450001" y="659950"/>
                  <a:pt x="449168" y="657760"/>
                  <a:pt x="454527" y="641685"/>
                </a:cubicBezTo>
                <a:cubicBezTo>
                  <a:pt x="439827" y="443235"/>
                  <a:pt x="439294" y="498448"/>
                  <a:pt x="449179" y="251327"/>
                </a:cubicBezTo>
                <a:cubicBezTo>
                  <a:pt x="449473" y="243983"/>
                  <a:pt x="452415" y="236977"/>
                  <a:pt x="454527" y="229937"/>
                </a:cubicBezTo>
                <a:cubicBezTo>
                  <a:pt x="457766" y="219139"/>
                  <a:pt x="465221" y="209126"/>
                  <a:pt x="465221" y="197853"/>
                </a:cubicBezTo>
                <a:lnTo>
                  <a:pt x="465221" y="0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Isosceles Triangle 35"/>
          <p:cNvSpPr/>
          <p:nvPr/>
        </p:nvSpPr>
        <p:spPr>
          <a:xfrm>
            <a:off x="5656067" y="5179186"/>
            <a:ext cx="92528" cy="10427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683624" y="5114364"/>
            <a:ext cx="13043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 smtClean="0"/>
              <a:t>Mt.Hor</a:t>
            </a:r>
            <a:endParaRPr lang="en-US" sz="9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435486" y="4287889"/>
            <a:ext cx="10562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Gilgal</a:t>
            </a:r>
            <a:endParaRPr lang="en-US" sz="1000" b="1" dirty="0"/>
          </a:p>
        </p:txBody>
      </p:sp>
      <p:sp>
        <p:nvSpPr>
          <p:cNvPr id="38" name="Oval 37"/>
          <p:cNvSpPr/>
          <p:nvPr/>
        </p:nvSpPr>
        <p:spPr>
          <a:xfrm rot="5100000">
            <a:off x="5444535" y="4389809"/>
            <a:ext cx="64351" cy="5745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80300" y="1795463"/>
            <a:ext cx="40657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/>
              <a:t>Deut. </a:t>
            </a:r>
            <a:r>
              <a:rPr lang="en-US" b="1" dirty="0"/>
              <a:t>34:7  Moses was one hundred and twenty years old when he died. His eyes were not dim nor his natural vigor diminished. </a:t>
            </a:r>
          </a:p>
          <a:p>
            <a:pPr algn="just"/>
            <a:r>
              <a:rPr lang="en-US" b="1" dirty="0" smtClean="0"/>
              <a:t>Deut. </a:t>
            </a:r>
            <a:r>
              <a:rPr lang="en-US" b="1" dirty="0"/>
              <a:t>34:8  And the children of Israel wept for Moses in the plains of Moab thirty days. So the days of weeping and mourning for Moses ended. </a:t>
            </a:r>
          </a:p>
          <a:p>
            <a:pPr algn="just"/>
            <a:r>
              <a:rPr lang="en-US" b="1" dirty="0" smtClean="0"/>
              <a:t>Deut. </a:t>
            </a:r>
            <a:r>
              <a:rPr lang="en-US" b="1" dirty="0"/>
              <a:t>34:9  Now Joshua the son of Nun was full of the spirit of wisdom, for Moses had laid his hands on him; so the children of Israel heeded him, and did as the LORD had commanded Moses. </a:t>
            </a:r>
          </a:p>
          <a:p>
            <a:pPr algn="just"/>
            <a:r>
              <a:rPr lang="en-US" b="1" dirty="0" smtClean="0"/>
              <a:t>Deut. </a:t>
            </a:r>
            <a:r>
              <a:rPr lang="en-US" b="1" dirty="0"/>
              <a:t>34:10  But since then there has not arisen in Israel a prophet like Moses, whom the LORD knew face to </a:t>
            </a:r>
            <a:r>
              <a:rPr lang="en-US" b="1" dirty="0" smtClean="0"/>
              <a:t>face . . 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75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1027" descr="israel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761" y="-107534"/>
            <a:ext cx="4411977" cy="7022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059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05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" name="Freeform 2051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Freeform 2052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Freeform 2053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Freeform 2054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Freeform 2055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Freeform 2056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Freeform 2057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Rectangle 2058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5" name="Freeform 2059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Freeform 2060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Freeform 2061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Freeform 2062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Freeform 2063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Freeform 2064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Freeform 2065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Freeform 2066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Freeform 2067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Text Box 2068"/>
          <p:cNvSpPr txBox="1">
            <a:spLocks noChangeArrowheads="1"/>
          </p:cNvSpPr>
          <p:nvPr/>
        </p:nvSpPr>
        <p:spPr bwMode="auto">
          <a:xfrm>
            <a:off x="1905000" y="304800"/>
            <a:ext cx="762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Locate:    “Garden of Eden”</a:t>
            </a:r>
          </a:p>
        </p:txBody>
      </p:sp>
      <p:sp>
        <p:nvSpPr>
          <p:cNvPr id="6165" name="Line 2069"/>
          <p:cNvSpPr>
            <a:spLocks noChangeShapeType="1"/>
          </p:cNvSpPr>
          <p:nvPr/>
        </p:nvSpPr>
        <p:spPr bwMode="auto">
          <a:xfrm>
            <a:off x="7239000" y="990600"/>
            <a:ext cx="12954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6" name="Text Box 2070"/>
          <p:cNvSpPr txBox="1">
            <a:spLocks noChangeArrowheads="1"/>
          </p:cNvSpPr>
          <p:nvPr/>
        </p:nvSpPr>
        <p:spPr bwMode="auto">
          <a:xfrm>
            <a:off x="8153400" y="4281488"/>
            <a:ext cx="990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/>
              <a:t>??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34001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09208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" name="Freeform 3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Freeform 4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Freeform 6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Freeform 7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Freeform 9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9" name="Freeform 11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Freeform 12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Freeform 13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Freeform 14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Freeform 15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Freeform 16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Freeform 17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Freeform 18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Freeform 19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1905000" y="762000"/>
            <a:ext cx="762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Locate:    “Mountains of Ararat”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2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7808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5" name="Freeform 3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Freeform 5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Freeform 6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Freeform 7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Freeform 8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Freeform 9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Freeform 11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Freeform 12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Freeform 13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Freeform 14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Freeform 15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Freeform 16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9" name="Freeform 17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Freeform 18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Freeform 19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1905000" y="762000"/>
            <a:ext cx="762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Locate:    “Mountains of Ararat”</a:t>
            </a: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6858000" y="228600"/>
            <a:ext cx="76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7315200" y="4251326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Garden of Eden ? ? ?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0035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Freeform 1027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Freeform 1028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Freeform 1029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Freeform 1030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Freeform 1031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Freeform 1032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Freeform 1033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Rectangle 1034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Freeform 1035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Freeform 1036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Freeform 1037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Freeform 1038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Freeform 1039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Freeform 1040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Freeform 1041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Freeform 1042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Freeform 1043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Text Box 1044"/>
          <p:cNvSpPr txBox="1">
            <a:spLocks noChangeArrowheads="1"/>
          </p:cNvSpPr>
          <p:nvPr/>
        </p:nvSpPr>
        <p:spPr bwMode="auto">
          <a:xfrm>
            <a:off x="1905000" y="762000"/>
            <a:ext cx="762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Locate:    “Babel”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2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68185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3" name="Freeform 3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Freeform 4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Freeform 5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Freeform 6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Freeform 7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Freeform 8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Freeform 9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Freeform 11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Freeform 12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Freeform 13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Freeform 15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Freeform 18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Freeform 19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8382000" y="4267201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000"/>
              <a:t>  Babel 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1905000" y="762000"/>
            <a:ext cx="762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Locate:    “Babel”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3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9121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Freeform 7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Freeform 9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5" name="Freeform 11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Freeform 12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Freeform 13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Freeform 14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Freeform 15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Freeform 16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Freeform 17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Freeform 19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1905000" y="609600"/>
            <a:ext cx="7620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/>
              <a:t>Locate:    “Ur of the Chaldees”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2800" i="1"/>
              <a:t>Journey of Abraham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5943600" y="1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Mountains of Ararat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3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2885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CC"/>
          </a:solidFill>
          <a:ln w="152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1" name="Freeform 3"/>
          <p:cNvSpPr>
            <a:spLocks/>
          </p:cNvSpPr>
          <p:nvPr/>
        </p:nvSpPr>
        <p:spPr bwMode="auto">
          <a:xfrm>
            <a:off x="1581151" y="1795463"/>
            <a:ext cx="3870325" cy="3262312"/>
          </a:xfrm>
          <a:custGeom>
            <a:avLst/>
            <a:gdLst>
              <a:gd name="T0" fmla="*/ 66675 w 2438"/>
              <a:gd name="T1" fmla="*/ 25400 h 2055"/>
              <a:gd name="T2" fmla="*/ 379413 w 2438"/>
              <a:gd name="T3" fmla="*/ 180975 h 2055"/>
              <a:gd name="T4" fmla="*/ 963613 w 2438"/>
              <a:gd name="T5" fmla="*/ 288925 h 2055"/>
              <a:gd name="T6" fmla="*/ 1492250 w 2438"/>
              <a:gd name="T7" fmla="*/ 296862 h 2055"/>
              <a:gd name="T8" fmla="*/ 1854200 w 2438"/>
              <a:gd name="T9" fmla="*/ 255587 h 2055"/>
              <a:gd name="T10" fmla="*/ 2019300 w 2438"/>
              <a:gd name="T11" fmla="*/ 296862 h 2055"/>
              <a:gd name="T12" fmla="*/ 2306638 w 2438"/>
              <a:gd name="T13" fmla="*/ 255587 h 2055"/>
              <a:gd name="T14" fmla="*/ 2471738 w 2438"/>
              <a:gd name="T15" fmla="*/ 222250 h 2055"/>
              <a:gd name="T16" fmla="*/ 2538413 w 2438"/>
              <a:gd name="T17" fmla="*/ 180975 h 2055"/>
              <a:gd name="T18" fmla="*/ 2825750 w 2438"/>
              <a:gd name="T19" fmla="*/ 66675 h 2055"/>
              <a:gd name="T20" fmla="*/ 3163888 w 2438"/>
              <a:gd name="T21" fmla="*/ 123825 h 2055"/>
              <a:gd name="T22" fmla="*/ 3443288 w 2438"/>
              <a:gd name="T23" fmla="*/ 58737 h 2055"/>
              <a:gd name="T24" fmla="*/ 3716338 w 2438"/>
              <a:gd name="T25" fmla="*/ 58737 h 2055"/>
              <a:gd name="T26" fmla="*/ 3830638 w 2438"/>
              <a:gd name="T27" fmla="*/ 198437 h 2055"/>
              <a:gd name="T28" fmla="*/ 3789363 w 2438"/>
              <a:gd name="T29" fmla="*/ 650875 h 2055"/>
              <a:gd name="T30" fmla="*/ 3667125 w 2438"/>
              <a:gd name="T31" fmla="*/ 881062 h 2055"/>
              <a:gd name="T32" fmla="*/ 3667125 w 2438"/>
              <a:gd name="T33" fmla="*/ 1260475 h 2055"/>
              <a:gd name="T34" fmla="*/ 3724275 w 2438"/>
              <a:gd name="T35" fmla="*/ 1425575 h 2055"/>
              <a:gd name="T36" fmla="*/ 3683000 w 2438"/>
              <a:gd name="T37" fmla="*/ 1689100 h 2055"/>
              <a:gd name="T38" fmla="*/ 3559175 w 2438"/>
              <a:gd name="T39" fmla="*/ 2109787 h 2055"/>
              <a:gd name="T40" fmla="*/ 3517900 w 2438"/>
              <a:gd name="T41" fmla="*/ 2141537 h 2055"/>
              <a:gd name="T42" fmla="*/ 3543300 w 2438"/>
              <a:gd name="T43" fmla="*/ 2282825 h 2055"/>
              <a:gd name="T44" fmla="*/ 3402013 w 2438"/>
              <a:gd name="T45" fmla="*/ 2801937 h 2055"/>
              <a:gd name="T46" fmla="*/ 3321050 w 2438"/>
              <a:gd name="T47" fmla="*/ 3006725 h 2055"/>
              <a:gd name="T48" fmla="*/ 3228975 w 2438"/>
              <a:gd name="T49" fmla="*/ 3155950 h 2055"/>
              <a:gd name="T50" fmla="*/ 2727325 w 2438"/>
              <a:gd name="T51" fmla="*/ 3262312 h 2055"/>
              <a:gd name="T52" fmla="*/ 2406650 w 2438"/>
              <a:gd name="T53" fmla="*/ 3228975 h 2055"/>
              <a:gd name="T54" fmla="*/ 2001838 w 2438"/>
              <a:gd name="T55" fmla="*/ 3138487 h 2055"/>
              <a:gd name="T56" fmla="*/ 1533525 w 2438"/>
              <a:gd name="T57" fmla="*/ 3138487 h 2055"/>
              <a:gd name="T58" fmla="*/ 1177925 w 2438"/>
              <a:gd name="T59" fmla="*/ 3138487 h 2055"/>
              <a:gd name="T60" fmla="*/ 1030288 w 2438"/>
              <a:gd name="T61" fmla="*/ 3081337 h 2055"/>
              <a:gd name="T62" fmla="*/ 882650 w 2438"/>
              <a:gd name="T63" fmla="*/ 2965450 h 2055"/>
              <a:gd name="T64" fmla="*/ 627063 w 2438"/>
              <a:gd name="T65" fmla="*/ 2908300 h 2055"/>
              <a:gd name="T66" fmla="*/ 477838 w 2438"/>
              <a:gd name="T67" fmla="*/ 2859087 h 2055"/>
              <a:gd name="T68" fmla="*/ 0 w 2438"/>
              <a:gd name="T69" fmla="*/ 2768600 h 205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438" h="2055">
                <a:moveTo>
                  <a:pt x="11" y="0"/>
                </a:moveTo>
                <a:cubicBezTo>
                  <a:pt x="20" y="7"/>
                  <a:pt x="34" y="8"/>
                  <a:pt x="42" y="16"/>
                </a:cubicBezTo>
                <a:cubicBezTo>
                  <a:pt x="65" y="39"/>
                  <a:pt x="74" y="77"/>
                  <a:pt x="104" y="94"/>
                </a:cubicBezTo>
                <a:cubicBezTo>
                  <a:pt x="142" y="115"/>
                  <a:pt x="200" y="110"/>
                  <a:pt x="239" y="114"/>
                </a:cubicBezTo>
                <a:cubicBezTo>
                  <a:pt x="336" y="124"/>
                  <a:pt x="394" y="127"/>
                  <a:pt x="509" y="130"/>
                </a:cubicBezTo>
                <a:cubicBezTo>
                  <a:pt x="545" y="154"/>
                  <a:pt x="564" y="168"/>
                  <a:pt x="607" y="182"/>
                </a:cubicBezTo>
                <a:cubicBezTo>
                  <a:pt x="652" y="178"/>
                  <a:pt x="681" y="174"/>
                  <a:pt x="722" y="161"/>
                </a:cubicBezTo>
                <a:cubicBezTo>
                  <a:pt x="795" y="169"/>
                  <a:pt x="869" y="165"/>
                  <a:pt x="940" y="187"/>
                </a:cubicBezTo>
                <a:cubicBezTo>
                  <a:pt x="978" y="185"/>
                  <a:pt x="1016" y="185"/>
                  <a:pt x="1054" y="182"/>
                </a:cubicBezTo>
                <a:cubicBezTo>
                  <a:pt x="1092" y="179"/>
                  <a:pt x="1129" y="164"/>
                  <a:pt x="1168" y="161"/>
                </a:cubicBezTo>
                <a:cubicBezTo>
                  <a:pt x="1178" y="158"/>
                  <a:pt x="1189" y="147"/>
                  <a:pt x="1199" y="151"/>
                </a:cubicBezTo>
                <a:cubicBezTo>
                  <a:pt x="1226" y="161"/>
                  <a:pt x="1245" y="181"/>
                  <a:pt x="1272" y="187"/>
                </a:cubicBezTo>
                <a:cubicBezTo>
                  <a:pt x="1308" y="211"/>
                  <a:pt x="1351" y="196"/>
                  <a:pt x="1391" y="187"/>
                </a:cubicBezTo>
                <a:cubicBezTo>
                  <a:pt x="1410" y="175"/>
                  <a:pt x="1431" y="164"/>
                  <a:pt x="1453" y="161"/>
                </a:cubicBezTo>
                <a:cubicBezTo>
                  <a:pt x="1474" y="158"/>
                  <a:pt x="1516" y="151"/>
                  <a:pt x="1516" y="151"/>
                </a:cubicBezTo>
                <a:cubicBezTo>
                  <a:pt x="1529" y="147"/>
                  <a:pt x="1545" y="147"/>
                  <a:pt x="1557" y="140"/>
                </a:cubicBezTo>
                <a:cubicBezTo>
                  <a:pt x="1562" y="137"/>
                  <a:pt x="1562" y="129"/>
                  <a:pt x="1567" y="125"/>
                </a:cubicBezTo>
                <a:cubicBezTo>
                  <a:pt x="1576" y="118"/>
                  <a:pt x="1588" y="117"/>
                  <a:pt x="1599" y="114"/>
                </a:cubicBezTo>
                <a:cubicBezTo>
                  <a:pt x="1630" y="107"/>
                  <a:pt x="1662" y="104"/>
                  <a:pt x="1692" y="94"/>
                </a:cubicBezTo>
                <a:cubicBezTo>
                  <a:pt x="1716" y="68"/>
                  <a:pt x="1746" y="50"/>
                  <a:pt x="1780" y="42"/>
                </a:cubicBezTo>
                <a:cubicBezTo>
                  <a:pt x="1842" y="45"/>
                  <a:pt x="1873" y="47"/>
                  <a:pt x="1926" y="57"/>
                </a:cubicBezTo>
                <a:cubicBezTo>
                  <a:pt x="1948" y="66"/>
                  <a:pt x="1970" y="73"/>
                  <a:pt x="1993" y="78"/>
                </a:cubicBezTo>
                <a:cubicBezTo>
                  <a:pt x="2040" y="76"/>
                  <a:pt x="2086" y="76"/>
                  <a:pt x="2133" y="73"/>
                </a:cubicBezTo>
                <a:cubicBezTo>
                  <a:pt x="2156" y="72"/>
                  <a:pt x="2156" y="57"/>
                  <a:pt x="2169" y="37"/>
                </a:cubicBezTo>
                <a:cubicBezTo>
                  <a:pt x="2175" y="27"/>
                  <a:pt x="2191" y="27"/>
                  <a:pt x="2201" y="21"/>
                </a:cubicBezTo>
                <a:cubicBezTo>
                  <a:pt x="2228" y="23"/>
                  <a:pt x="2319" y="29"/>
                  <a:pt x="2341" y="37"/>
                </a:cubicBezTo>
                <a:cubicBezTo>
                  <a:pt x="2369" y="47"/>
                  <a:pt x="2365" y="74"/>
                  <a:pt x="2393" y="83"/>
                </a:cubicBezTo>
                <a:cubicBezTo>
                  <a:pt x="2410" y="102"/>
                  <a:pt x="2401" y="89"/>
                  <a:pt x="2413" y="125"/>
                </a:cubicBezTo>
                <a:cubicBezTo>
                  <a:pt x="2415" y="130"/>
                  <a:pt x="2418" y="140"/>
                  <a:pt x="2418" y="140"/>
                </a:cubicBezTo>
                <a:cubicBezTo>
                  <a:pt x="2416" y="214"/>
                  <a:pt x="2438" y="340"/>
                  <a:pt x="2387" y="410"/>
                </a:cubicBezTo>
                <a:cubicBezTo>
                  <a:pt x="2383" y="449"/>
                  <a:pt x="2390" y="504"/>
                  <a:pt x="2346" y="519"/>
                </a:cubicBezTo>
                <a:cubicBezTo>
                  <a:pt x="2333" y="532"/>
                  <a:pt x="2320" y="539"/>
                  <a:pt x="2310" y="555"/>
                </a:cubicBezTo>
                <a:cubicBezTo>
                  <a:pt x="2302" y="751"/>
                  <a:pt x="2315" y="650"/>
                  <a:pt x="2289" y="732"/>
                </a:cubicBezTo>
                <a:cubicBezTo>
                  <a:pt x="2294" y="769"/>
                  <a:pt x="2299" y="766"/>
                  <a:pt x="2310" y="794"/>
                </a:cubicBezTo>
                <a:cubicBezTo>
                  <a:pt x="2311" y="798"/>
                  <a:pt x="2316" y="838"/>
                  <a:pt x="2320" y="846"/>
                </a:cubicBezTo>
                <a:cubicBezTo>
                  <a:pt x="2329" y="866"/>
                  <a:pt x="2339" y="877"/>
                  <a:pt x="2346" y="898"/>
                </a:cubicBezTo>
                <a:cubicBezTo>
                  <a:pt x="2337" y="1051"/>
                  <a:pt x="2350" y="943"/>
                  <a:pt x="2335" y="1007"/>
                </a:cubicBezTo>
                <a:cubicBezTo>
                  <a:pt x="2331" y="1026"/>
                  <a:pt x="2320" y="1064"/>
                  <a:pt x="2320" y="1064"/>
                </a:cubicBezTo>
                <a:cubicBezTo>
                  <a:pt x="2317" y="1106"/>
                  <a:pt x="2319" y="1144"/>
                  <a:pt x="2304" y="1183"/>
                </a:cubicBezTo>
                <a:cubicBezTo>
                  <a:pt x="2296" y="1227"/>
                  <a:pt x="2293" y="1310"/>
                  <a:pt x="2242" y="1329"/>
                </a:cubicBezTo>
                <a:cubicBezTo>
                  <a:pt x="2239" y="1334"/>
                  <a:pt x="2237" y="1340"/>
                  <a:pt x="2232" y="1344"/>
                </a:cubicBezTo>
                <a:cubicBezTo>
                  <a:pt x="2228" y="1347"/>
                  <a:pt x="2219" y="1344"/>
                  <a:pt x="2216" y="1349"/>
                </a:cubicBezTo>
                <a:cubicBezTo>
                  <a:pt x="2210" y="1358"/>
                  <a:pt x="2206" y="1381"/>
                  <a:pt x="2206" y="1381"/>
                </a:cubicBezTo>
                <a:cubicBezTo>
                  <a:pt x="2214" y="1405"/>
                  <a:pt x="2215" y="1421"/>
                  <a:pt x="2232" y="1438"/>
                </a:cubicBezTo>
                <a:cubicBezTo>
                  <a:pt x="2223" y="1519"/>
                  <a:pt x="2196" y="1599"/>
                  <a:pt x="2169" y="1676"/>
                </a:cubicBezTo>
                <a:cubicBezTo>
                  <a:pt x="2159" y="1705"/>
                  <a:pt x="2154" y="1736"/>
                  <a:pt x="2143" y="1765"/>
                </a:cubicBezTo>
                <a:cubicBezTo>
                  <a:pt x="2137" y="1812"/>
                  <a:pt x="2142" y="1789"/>
                  <a:pt x="2128" y="1832"/>
                </a:cubicBezTo>
                <a:cubicBezTo>
                  <a:pt x="2121" y="1854"/>
                  <a:pt x="2100" y="1873"/>
                  <a:pt x="2092" y="1894"/>
                </a:cubicBezTo>
                <a:cubicBezTo>
                  <a:pt x="2082" y="1920"/>
                  <a:pt x="2081" y="1948"/>
                  <a:pt x="2060" y="1967"/>
                </a:cubicBezTo>
                <a:cubicBezTo>
                  <a:pt x="2052" y="1991"/>
                  <a:pt x="2061" y="1980"/>
                  <a:pt x="2034" y="1988"/>
                </a:cubicBezTo>
                <a:cubicBezTo>
                  <a:pt x="2024" y="1991"/>
                  <a:pt x="2003" y="1998"/>
                  <a:pt x="2003" y="1998"/>
                </a:cubicBezTo>
                <a:cubicBezTo>
                  <a:pt x="1919" y="2054"/>
                  <a:pt x="1816" y="2051"/>
                  <a:pt x="1718" y="2055"/>
                </a:cubicBezTo>
                <a:cubicBezTo>
                  <a:pt x="1666" y="2053"/>
                  <a:pt x="1614" y="2054"/>
                  <a:pt x="1562" y="2050"/>
                </a:cubicBezTo>
                <a:cubicBezTo>
                  <a:pt x="1537" y="2048"/>
                  <a:pt x="1536" y="2039"/>
                  <a:pt x="1516" y="2034"/>
                </a:cubicBezTo>
                <a:cubicBezTo>
                  <a:pt x="1474" y="2023"/>
                  <a:pt x="1429" y="2022"/>
                  <a:pt x="1386" y="2019"/>
                </a:cubicBezTo>
                <a:cubicBezTo>
                  <a:pt x="1344" y="2006"/>
                  <a:pt x="1302" y="1992"/>
                  <a:pt x="1261" y="1977"/>
                </a:cubicBezTo>
                <a:cubicBezTo>
                  <a:pt x="1205" y="1982"/>
                  <a:pt x="1151" y="1992"/>
                  <a:pt x="1095" y="1998"/>
                </a:cubicBezTo>
                <a:cubicBezTo>
                  <a:pt x="1051" y="1992"/>
                  <a:pt x="1010" y="1982"/>
                  <a:pt x="966" y="1977"/>
                </a:cubicBezTo>
                <a:cubicBezTo>
                  <a:pt x="907" y="1979"/>
                  <a:pt x="848" y="1983"/>
                  <a:pt x="789" y="1983"/>
                </a:cubicBezTo>
                <a:cubicBezTo>
                  <a:pt x="773" y="1983"/>
                  <a:pt x="757" y="1980"/>
                  <a:pt x="742" y="1977"/>
                </a:cubicBezTo>
                <a:cubicBezTo>
                  <a:pt x="726" y="1974"/>
                  <a:pt x="696" y="1962"/>
                  <a:pt x="696" y="1962"/>
                </a:cubicBezTo>
                <a:cubicBezTo>
                  <a:pt x="681" y="1947"/>
                  <a:pt x="669" y="1946"/>
                  <a:pt x="649" y="1941"/>
                </a:cubicBezTo>
                <a:cubicBezTo>
                  <a:pt x="630" y="1929"/>
                  <a:pt x="613" y="1912"/>
                  <a:pt x="592" y="1905"/>
                </a:cubicBezTo>
                <a:cubicBezTo>
                  <a:pt x="583" y="1895"/>
                  <a:pt x="567" y="1874"/>
                  <a:pt x="556" y="1868"/>
                </a:cubicBezTo>
                <a:cubicBezTo>
                  <a:pt x="529" y="1853"/>
                  <a:pt x="487" y="1847"/>
                  <a:pt x="457" y="1842"/>
                </a:cubicBezTo>
                <a:cubicBezTo>
                  <a:pt x="440" y="1839"/>
                  <a:pt x="413" y="1837"/>
                  <a:pt x="395" y="1832"/>
                </a:cubicBezTo>
                <a:cubicBezTo>
                  <a:pt x="384" y="1829"/>
                  <a:pt x="364" y="1822"/>
                  <a:pt x="364" y="1822"/>
                </a:cubicBezTo>
                <a:cubicBezTo>
                  <a:pt x="342" y="1807"/>
                  <a:pt x="328" y="1805"/>
                  <a:pt x="301" y="1801"/>
                </a:cubicBezTo>
                <a:cubicBezTo>
                  <a:pt x="233" y="1778"/>
                  <a:pt x="155" y="1768"/>
                  <a:pt x="83" y="1759"/>
                </a:cubicBezTo>
                <a:cubicBezTo>
                  <a:pt x="69" y="1750"/>
                  <a:pt x="0" y="1716"/>
                  <a:pt x="0" y="1744"/>
                </a:cubicBezTo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Freeform 4"/>
          <p:cNvSpPr>
            <a:spLocks/>
          </p:cNvSpPr>
          <p:nvPr/>
        </p:nvSpPr>
        <p:spPr bwMode="auto">
          <a:xfrm>
            <a:off x="9829801" y="5867400"/>
            <a:ext cx="766763" cy="935038"/>
          </a:xfrm>
          <a:custGeom>
            <a:avLst/>
            <a:gdLst>
              <a:gd name="T0" fmla="*/ 754735 w 255"/>
              <a:gd name="T1" fmla="*/ 873867 h 214"/>
              <a:gd name="T2" fmla="*/ 478099 w 255"/>
              <a:gd name="T3" fmla="*/ 886975 h 214"/>
              <a:gd name="T4" fmla="*/ 267615 w 255"/>
              <a:gd name="T5" fmla="*/ 900083 h 214"/>
              <a:gd name="T6" fmla="*/ 33076 w 255"/>
              <a:gd name="T7" fmla="*/ 886975 h 214"/>
              <a:gd name="T8" fmla="*/ 0 w 255"/>
              <a:gd name="T9" fmla="*/ 838913 h 214"/>
              <a:gd name="T10" fmla="*/ 51118 w 255"/>
              <a:gd name="T11" fmla="*/ 694724 h 214"/>
              <a:gd name="T12" fmla="*/ 6014 w 255"/>
              <a:gd name="T13" fmla="*/ 585491 h 214"/>
              <a:gd name="T14" fmla="*/ 33076 w 255"/>
              <a:gd name="T15" fmla="*/ 524320 h 214"/>
              <a:gd name="T16" fmla="*/ 99228 w 255"/>
              <a:gd name="T17" fmla="*/ 454411 h 214"/>
              <a:gd name="T18" fmla="*/ 132304 w 255"/>
              <a:gd name="T19" fmla="*/ 415087 h 214"/>
              <a:gd name="T20" fmla="*/ 150346 w 255"/>
              <a:gd name="T21" fmla="*/ 353916 h 214"/>
              <a:gd name="T22" fmla="*/ 186429 w 255"/>
              <a:gd name="T23" fmla="*/ 327700 h 214"/>
              <a:gd name="T24" fmla="*/ 267615 w 255"/>
              <a:gd name="T25" fmla="*/ 231575 h 214"/>
              <a:gd name="T26" fmla="*/ 321740 w 255"/>
              <a:gd name="T27" fmla="*/ 249052 h 214"/>
              <a:gd name="T28" fmla="*/ 348802 w 255"/>
              <a:gd name="T29" fmla="*/ 166035 h 214"/>
              <a:gd name="T30" fmla="*/ 384885 w 255"/>
              <a:gd name="T31" fmla="*/ 100495 h 214"/>
              <a:gd name="T32" fmla="*/ 487120 w 255"/>
              <a:gd name="T33" fmla="*/ 166035 h 214"/>
              <a:gd name="T34" fmla="*/ 541244 w 255"/>
              <a:gd name="T35" fmla="*/ 157296 h 214"/>
              <a:gd name="T36" fmla="*/ 556279 w 255"/>
              <a:gd name="T37" fmla="*/ 100495 h 214"/>
              <a:gd name="T38" fmla="*/ 601383 w 255"/>
              <a:gd name="T39" fmla="*/ 74279 h 214"/>
              <a:gd name="T40" fmla="*/ 637466 w 255"/>
              <a:gd name="T41" fmla="*/ 34955 h 214"/>
              <a:gd name="T42" fmla="*/ 754735 w 255"/>
              <a:gd name="T43" fmla="*/ 52432 h 214"/>
              <a:gd name="T44" fmla="*/ 766763 w 255"/>
              <a:gd name="T45" fmla="*/ 139819 h 214"/>
              <a:gd name="T46" fmla="*/ 754735 w 255"/>
              <a:gd name="T47" fmla="*/ 873867 h 21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255" h="214">
                <a:moveTo>
                  <a:pt x="251" y="200"/>
                </a:moveTo>
                <a:cubicBezTo>
                  <a:pt x="227" y="214"/>
                  <a:pt x="162" y="203"/>
                  <a:pt x="159" y="203"/>
                </a:cubicBezTo>
                <a:cubicBezTo>
                  <a:pt x="136" y="204"/>
                  <a:pt x="112" y="205"/>
                  <a:pt x="89" y="206"/>
                </a:cubicBezTo>
                <a:cubicBezTo>
                  <a:pt x="63" y="207"/>
                  <a:pt x="11" y="203"/>
                  <a:pt x="11" y="203"/>
                </a:cubicBezTo>
                <a:cubicBezTo>
                  <a:pt x="3" y="200"/>
                  <a:pt x="7" y="196"/>
                  <a:pt x="0" y="192"/>
                </a:cubicBezTo>
                <a:cubicBezTo>
                  <a:pt x="2" y="179"/>
                  <a:pt x="3" y="164"/>
                  <a:pt x="17" y="159"/>
                </a:cubicBezTo>
                <a:cubicBezTo>
                  <a:pt x="29" y="144"/>
                  <a:pt x="17" y="136"/>
                  <a:pt x="2" y="134"/>
                </a:cubicBezTo>
                <a:cubicBezTo>
                  <a:pt x="6" y="129"/>
                  <a:pt x="8" y="125"/>
                  <a:pt x="11" y="120"/>
                </a:cubicBezTo>
                <a:cubicBezTo>
                  <a:pt x="13" y="108"/>
                  <a:pt x="22" y="105"/>
                  <a:pt x="33" y="104"/>
                </a:cubicBezTo>
                <a:cubicBezTo>
                  <a:pt x="39" y="102"/>
                  <a:pt x="41" y="100"/>
                  <a:pt x="44" y="95"/>
                </a:cubicBezTo>
                <a:cubicBezTo>
                  <a:pt x="45" y="91"/>
                  <a:pt x="46" y="84"/>
                  <a:pt x="50" y="81"/>
                </a:cubicBezTo>
                <a:cubicBezTo>
                  <a:pt x="54" y="78"/>
                  <a:pt x="62" y="75"/>
                  <a:pt x="62" y="75"/>
                </a:cubicBezTo>
                <a:cubicBezTo>
                  <a:pt x="70" y="64"/>
                  <a:pt x="73" y="56"/>
                  <a:pt x="89" y="53"/>
                </a:cubicBezTo>
                <a:cubicBezTo>
                  <a:pt x="96" y="54"/>
                  <a:pt x="100" y="56"/>
                  <a:pt x="107" y="57"/>
                </a:cubicBezTo>
                <a:cubicBezTo>
                  <a:pt x="114" y="52"/>
                  <a:pt x="114" y="46"/>
                  <a:pt x="116" y="38"/>
                </a:cubicBezTo>
                <a:cubicBezTo>
                  <a:pt x="117" y="28"/>
                  <a:pt x="118" y="25"/>
                  <a:pt x="128" y="23"/>
                </a:cubicBezTo>
                <a:cubicBezTo>
                  <a:pt x="156" y="25"/>
                  <a:pt x="145" y="25"/>
                  <a:pt x="162" y="38"/>
                </a:cubicBezTo>
                <a:cubicBezTo>
                  <a:pt x="168" y="37"/>
                  <a:pt x="174" y="38"/>
                  <a:pt x="180" y="36"/>
                </a:cubicBezTo>
                <a:cubicBezTo>
                  <a:pt x="183" y="35"/>
                  <a:pt x="183" y="25"/>
                  <a:pt x="185" y="23"/>
                </a:cubicBezTo>
                <a:cubicBezTo>
                  <a:pt x="189" y="19"/>
                  <a:pt x="195" y="18"/>
                  <a:pt x="200" y="17"/>
                </a:cubicBezTo>
                <a:cubicBezTo>
                  <a:pt x="202" y="9"/>
                  <a:pt x="205" y="9"/>
                  <a:pt x="212" y="8"/>
                </a:cubicBezTo>
                <a:cubicBezTo>
                  <a:pt x="224" y="2"/>
                  <a:pt x="242" y="0"/>
                  <a:pt x="251" y="12"/>
                </a:cubicBezTo>
                <a:cubicBezTo>
                  <a:pt x="253" y="20"/>
                  <a:pt x="254" y="23"/>
                  <a:pt x="255" y="32"/>
                </a:cubicBezTo>
                <a:cubicBezTo>
                  <a:pt x="255" y="65"/>
                  <a:pt x="237" y="211"/>
                  <a:pt x="251" y="200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Freeform 5"/>
          <p:cNvSpPr>
            <a:spLocks/>
          </p:cNvSpPr>
          <p:nvPr/>
        </p:nvSpPr>
        <p:spPr bwMode="auto">
          <a:xfrm rot="126997">
            <a:off x="9753601" y="66676"/>
            <a:ext cx="860425" cy="771525"/>
          </a:xfrm>
          <a:custGeom>
            <a:avLst/>
            <a:gdLst>
              <a:gd name="T0" fmla="*/ 0 w 542"/>
              <a:gd name="T1" fmla="*/ 7938 h 486"/>
              <a:gd name="T2" fmla="*/ 57150 w 542"/>
              <a:gd name="T3" fmla="*/ 14288 h 486"/>
              <a:gd name="T4" fmla="*/ 263525 w 542"/>
              <a:gd name="T5" fmla="*/ 4763 h 486"/>
              <a:gd name="T6" fmla="*/ 566738 w 542"/>
              <a:gd name="T7" fmla="*/ 14288 h 486"/>
              <a:gd name="T8" fmla="*/ 668338 w 542"/>
              <a:gd name="T9" fmla="*/ 7938 h 486"/>
              <a:gd name="T10" fmla="*/ 785813 w 542"/>
              <a:gd name="T11" fmla="*/ 14288 h 486"/>
              <a:gd name="T12" fmla="*/ 833438 w 542"/>
              <a:gd name="T13" fmla="*/ 14288 h 486"/>
              <a:gd name="T14" fmla="*/ 842963 w 542"/>
              <a:gd name="T15" fmla="*/ 57150 h 486"/>
              <a:gd name="T16" fmla="*/ 849313 w 542"/>
              <a:gd name="T17" fmla="*/ 98425 h 486"/>
              <a:gd name="T18" fmla="*/ 839788 w 542"/>
              <a:gd name="T19" fmla="*/ 331788 h 486"/>
              <a:gd name="T20" fmla="*/ 852488 w 542"/>
              <a:gd name="T21" fmla="*/ 531813 h 486"/>
              <a:gd name="T22" fmla="*/ 858838 w 542"/>
              <a:gd name="T23" fmla="*/ 590550 h 486"/>
              <a:gd name="T24" fmla="*/ 852488 w 542"/>
              <a:gd name="T25" fmla="*/ 762000 h 486"/>
              <a:gd name="T26" fmla="*/ 796925 w 542"/>
              <a:gd name="T27" fmla="*/ 755650 h 486"/>
              <a:gd name="T28" fmla="*/ 752475 w 542"/>
              <a:gd name="T29" fmla="*/ 728663 h 486"/>
              <a:gd name="T30" fmla="*/ 711200 w 542"/>
              <a:gd name="T31" fmla="*/ 708025 h 486"/>
              <a:gd name="T32" fmla="*/ 701675 w 542"/>
              <a:gd name="T33" fmla="*/ 719138 h 486"/>
              <a:gd name="T34" fmla="*/ 635000 w 542"/>
              <a:gd name="T35" fmla="*/ 698500 h 486"/>
              <a:gd name="T36" fmla="*/ 609600 w 542"/>
              <a:gd name="T37" fmla="*/ 688975 h 486"/>
              <a:gd name="T38" fmla="*/ 585788 w 542"/>
              <a:gd name="T39" fmla="*/ 703263 h 486"/>
              <a:gd name="T40" fmla="*/ 519113 w 542"/>
              <a:gd name="T41" fmla="*/ 771525 h 486"/>
              <a:gd name="T42" fmla="*/ 434975 w 542"/>
              <a:gd name="T43" fmla="*/ 695325 h 486"/>
              <a:gd name="T44" fmla="*/ 433388 w 542"/>
              <a:gd name="T45" fmla="*/ 661988 h 486"/>
              <a:gd name="T46" fmla="*/ 433388 w 542"/>
              <a:gd name="T47" fmla="*/ 633413 h 486"/>
              <a:gd name="T48" fmla="*/ 439738 w 542"/>
              <a:gd name="T49" fmla="*/ 609600 h 486"/>
              <a:gd name="T50" fmla="*/ 406400 w 542"/>
              <a:gd name="T51" fmla="*/ 604838 h 486"/>
              <a:gd name="T52" fmla="*/ 385763 w 542"/>
              <a:gd name="T53" fmla="*/ 600075 h 486"/>
              <a:gd name="T54" fmla="*/ 309563 w 542"/>
              <a:gd name="T55" fmla="*/ 593725 h 486"/>
              <a:gd name="T56" fmla="*/ 292100 w 542"/>
              <a:gd name="T57" fmla="*/ 560388 h 486"/>
              <a:gd name="T58" fmla="*/ 257175 w 542"/>
              <a:gd name="T59" fmla="*/ 523875 h 486"/>
              <a:gd name="T60" fmla="*/ 263525 w 542"/>
              <a:gd name="T61" fmla="*/ 527050 h 486"/>
              <a:gd name="T62" fmla="*/ 209550 w 542"/>
              <a:gd name="T63" fmla="*/ 542925 h 486"/>
              <a:gd name="T64" fmla="*/ 200025 w 542"/>
              <a:gd name="T65" fmla="*/ 495300 h 486"/>
              <a:gd name="T66" fmla="*/ 187325 w 542"/>
              <a:gd name="T67" fmla="*/ 469900 h 486"/>
              <a:gd name="T68" fmla="*/ 153988 w 542"/>
              <a:gd name="T69" fmla="*/ 417513 h 486"/>
              <a:gd name="T70" fmla="*/ 128588 w 542"/>
              <a:gd name="T71" fmla="*/ 404813 h 486"/>
              <a:gd name="T72" fmla="*/ 104775 w 542"/>
              <a:gd name="T73" fmla="*/ 423863 h 486"/>
              <a:gd name="T74" fmla="*/ 134938 w 542"/>
              <a:gd name="T75" fmla="*/ 309563 h 486"/>
              <a:gd name="T76" fmla="*/ 101600 w 542"/>
              <a:gd name="T77" fmla="*/ 246063 h 486"/>
              <a:gd name="T78" fmla="*/ 92075 w 542"/>
              <a:gd name="T79" fmla="*/ 233363 h 486"/>
              <a:gd name="T80" fmla="*/ 85725 w 542"/>
              <a:gd name="T81" fmla="*/ 214313 h 486"/>
              <a:gd name="T82" fmla="*/ 58738 w 542"/>
              <a:gd name="T83" fmla="*/ 188913 h 486"/>
              <a:gd name="T84" fmla="*/ 20638 w 542"/>
              <a:gd name="T85" fmla="*/ 155575 h 486"/>
              <a:gd name="T86" fmla="*/ 38100 w 542"/>
              <a:gd name="T87" fmla="*/ 109538 h 486"/>
              <a:gd name="T88" fmla="*/ 20638 w 542"/>
              <a:gd name="T89" fmla="*/ 47625 h 486"/>
              <a:gd name="T90" fmla="*/ 6350 w 542"/>
              <a:gd name="T91" fmla="*/ 26988 h 486"/>
              <a:gd name="T92" fmla="*/ 1588 w 542"/>
              <a:gd name="T93" fmla="*/ 23813 h 486"/>
              <a:gd name="T94" fmla="*/ 0 w 542"/>
              <a:gd name="T95" fmla="*/ 7938 h 4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42" h="486">
                <a:moveTo>
                  <a:pt x="0" y="5"/>
                </a:moveTo>
                <a:cubicBezTo>
                  <a:pt x="14" y="7"/>
                  <a:pt x="20" y="8"/>
                  <a:pt x="36" y="9"/>
                </a:cubicBezTo>
                <a:cubicBezTo>
                  <a:pt x="83" y="4"/>
                  <a:pt x="100" y="4"/>
                  <a:pt x="166" y="3"/>
                </a:cubicBezTo>
                <a:cubicBezTo>
                  <a:pt x="230" y="6"/>
                  <a:pt x="293" y="8"/>
                  <a:pt x="357" y="9"/>
                </a:cubicBezTo>
                <a:cubicBezTo>
                  <a:pt x="379" y="8"/>
                  <a:pt x="400" y="7"/>
                  <a:pt x="421" y="5"/>
                </a:cubicBezTo>
                <a:cubicBezTo>
                  <a:pt x="465" y="6"/>
                  <a:pt x="466" y="7"/>
                  <a:pt x="495" y="9"/>
                </a:cubicBezTo>
                <a:cubicBezTo>
                  <a:pt x="501" y="9"/>
                  <a:pt x="523" y="7"/>
                  <a:pt x="525" y="9"/>
                </a:cubicBezTo>
                <a:cubicBezTo>
                  <a:pt x="527" y="11"/>
                  <a:pt x="528" y="30"/>
                  <a:pt x="531" y="36"/>
                </a:cubicBezTo>
                <a:cubicBezTo>
                  <a:pt x="532" y="45"/>
                  <a:pt x="534" y="53"/>
                  <a:pt x="535" y="62"/>
                </a:cubicBezTo>
                <a:cubicBezTo>
                  <a:pt x="535" y="99"/>
                  <a:pt x="542" y="169"/>
                  <a:pt x="529" y="209"/>
                </a:cubicBezTo>
                <a:cubicBezTo>
                  <a:pt x="530" y="250"/>
                  <a:pt x="528" y="295"/>
                  <a:pt x="537" y="335"/>
                </a:cubicBezTo>
                <a:cubicBezTo>
                  <a:pt x="538" y="347"/>
                  <a:pt x="540" y="360"/>
                  <a:pt x="541" y="372"/>
                </a:cubicBezTo>
                <a:cubicBezTo>
                  <a:pt x="540" y="434"/>
                  <a:pt x="540" y="439"/>
                  <a:pt x="537" y="480"/>
                </a:cubicBezTo>
                <a:cubicBezTo>
                  <a:pt x="522" y="479"/>
                  <a:pt x="515" y="479"/>
                  <a:pt x="502" y="476"/>
                </a:cubicBezTo>
                <a:cubicBezTo>
                  <a:pt x="493" y="469"/>
                  <a:pt x="484" y="464"/>
                  <a:pt x="474" y="459"/>
                </a:cubicBezTo>
                <a:cubicBezTo>
                  <a:pt x="463" y="463"/>
                  <a:pt x="457" y="451"/>
                  <a:pt x="448" y="446"/>
                </a:cubicBezTo>
                <a:cubicBezTo>
                  <a:pt x="446" y="448"/>
                  <a:pt x="445" y="453"/>
                  <a:pt x="442" y="453"/>
                </a:cubicBezTo>
                <a:cubicBezTo>
                  <a:pt x="427" y="451"/>
                  <a:pt x="417" y="442"/>
                  <a:pt x="400" y="440"/>
                </a:cubicBezTo>
                <a:cubicBezTo>
                  <a:pt x="388" y="434"/>
                  <a:pt x="394" y="436"/>
                  <a:pt x="384" y="434"/>
                </a:cubicBezTo>
                <a:cubicBezTo>
                  <a:pt x="374" y="437"/>
                  <a:pt x="377" y="439"/>
                  <a:pt x="369" y="443"/>
                </a:cubicBezTo>
                <a:cubicBezTo>
                  <a:pt x="363" y="464"/>
                  <a:pt x="339" y="470"/>
                  <a:pt x="327" y="486"/>
                </a:cubicBezTo>
                <a:cubicBezTo>
                  <a:pt x="308" y="480"/>
                  <a:pt x="285" y="457"/>
                  <a:pt x="274" y="438"/>
                </a:cubicBezTo>
                <a:cubicBezTo>
                  <a:pt x="273" y="429"/>
                  <a:pt x="271" y="426"/>
                  <a:pt x="273" y="417"/>
                </a:cubicBezTo>
                <a:cubicBezTo>
                  <a:pt x="268" y="411"/>
                  <a:pt x="270" y="406"/>
                  <a:pt x="273" y="399"/>
                </a:cubicBezTo>
                <a:cubicBezTo>
                  <a:pt x="274" y="394"/>
                  <a:pt x="282" y="388"/>
                  <a:pt x="277" y="384"/>
                </a:cubicBezTo>
                <a:cubicBezTo>
                  <a:pt x="271" y="380"/>
                  <a:pt x="263" y="382"/>
                  <a:pt x="256" y="381"/>
                </a:cubicBezTo>
                <a:cubicBezTo>
                  <a:pt x="252" y="380"/>
                  <a:pt x="247" y="379"/>
                  <a:pt x="243" y="378"/>
                </a:cubicBezTo>
                <a:cubicBezTo>
                  <a:pt x="227" y="376"/>
                  <a:pt x="211" y="375"/>
                  <a:pt x="195" y="374"/>
                </a:cubicBezTo>
                <a:cubicBezTo>
                  <a:pt x="192" y="366"/>
                  <a:pt x="188" y="360"/>
                  <a:pt x="184" y="353"/>
                </a:cubicBezTo>
                <a:cubicBezTo>
                  <a:pt x="183" y="344"/>
                  <a:pt x="172" y="330"/>
                  <a:pt x="162" y="330"/>
                </a:cubicBezTo>
                <a:cubicBezTo>
                  <a:pt x="161" y="330"/>
                  <a:pt x="165" y="331"/>
                  <a:pt x="166" y="332"/>
                </a:cubicBezTo>
                <a:cubicBezTo>
                  <a:pt x="171" y="343"/>
                  <a:pt x="144" y="340"/>
                  <a:pt x="132" y="342"/>
                </a:cubicBezTo>
                <a:cubicBezTo>
                  <a:pt x="127" y="355"/>
                  <a:pt x="130" y="320"/>
                  <a:pt x="126" y="312"/>
                </a:cubicBezTo>
                <a:cubicBezTo>
                  <a:pt x="124" y="307"/>
                  <a:pt x="118" y="296"/>
                  <a:pt x="118" y="296"/>
                </a:cubicBezTo>
                <a:cubicBezTo>
                  <a:pt x="116" y="285"/>
                  <a:pt x="108" y="265"/>
                  <a:pt x="97" y="263"/>
                </a:cubicBezTo>
                <a:cubicBezTo>
                  <a:pt x="91" y="259"/>
                  <a:pt x="87" y="258"/>
                  <a:pt x="81" y="255"/>
                </a:cubicBezTo>
                <a:cubicBezTo>
                  <a:pt x="72" y="258"/>
                  <a:pt x="72" y="261"/>
                  <a:pt x="66" y="267"/>
                </a:cubicBezTo>
                <a:cubicBezTo>
                  <a:pt x="67" y="242"/>
                  <a:pt x="63" y="211"/>
                  <a:pt x="85" y="195"/>
                </a:cubicBezTo>
                <a:cubicBezTo>
                  <a:pt x="90" y="181"/>
                  <a:pt x="76" y="162"/>
                  <a:pt x="64" y="155"/>
                </a:cubicBezTo>
                <a:cubicBezTo>
                  <a:pt x="61" y="141"/>
                  <a:pt x="66" y="159"/>
                  <a:pt x="58" y="147"/>
                </a:cubicBezTo>
                <a:cubicBezTo>
                  <a:pt x="56" y="143"/>
                  <a:pt x="56" y="139"/>
                  <a:pt x="54" y="135"/>
                </a:cubicBezTo>
                <a:cubicBezTo>
                  <a:pt x="52" y="124"/>
                  <a:pt x="48" y="121"/>
                  <a:pt x="37" y="119"/>
                </a:cubicBezTo>
                <a:cubicBezTo>
                  <a:pt x="27" y="111"/>
                  <a:pt x="19" y="110"/>
                  <a:pt x="13" y="98"/>
                </a:cubicBezTo>
                <a:cubicBezTo>
                  <a:pt x="10" y="84"/>
                  <a:pt x="11" y="77"/>
                  <a:pt x="24" y="69"/>
                </a:cubicBezTo>
                <a:cubicBezTo>
                  <a:pt x="34" y="56"/>
                  <a:pt x="26" y="37"/>
                  <a:pt x="13" y="30"/>
                </a:cubicBezTo>
                <a:cubicBezTo>
                  <a:pt x="10" y="26"/>
                  <a:pt x="7" y="21"/>
                  <a:pt x="4" y="17"/>
                </a:cubicBezTo>
                <a:cubicBezTo>
                  <a:pt x="3" y="13"/>
                  <a:pt x="1" y="0"/>
                  <a:pt x="1" y="15"/>
                </a:cubicBezTo>
                <a:lnTo>
                  <a:pt x="0" y="5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Freeform 6"/>
          <p:cNvSpPr>
            <a:spLocks/>
          </p:cNvSpPr>
          <p:nvPr/>
        </p:nvSpPr>
        <p:spPr bwMode="auto">
          <a:xfrm>
            <a:off x="4538663" y="5824539"/>
            <a:ext cx="1039812" cy="974725"/>
          </a:xfrm>
          <a:custGeom>
            <a:avLst/>
            <a:gdLst>
              <a:gd name="T0" fmla="*/ 568325 w 655"/>
              <a:gd name="T1" fmla="*/ 798513 h 614"/>
              <a:gd name="T2" fmla="*/ 481012 w 655"/>
              <a:gd name="T3" fmla="*/ 719138 h 614"/>
              <a:gd name="T4" fmla="*/ 409575 w 655"/>
              <a:gd name="T5" fmla="*/ 625475 h 614"/>
              <a:gd name="T6" fmla="*/ 382587 w 655"/>
              <a:gd name="T7" fmla="*/ 595313 h 614"/>
              <a:gd name="T8" fmla="*/ 349250 w 655"/>
              <a:gd name="T9" fmla="*/ 538163 h 614"/>
              <a:gd name="T10" fmla="*/ 255587 w 655"/>
              <a:gd name="T11" fmla="*/ 430213 h 614"/>
              <a:gd name="T12" fmla="*/ 209550 w 655"/>
              <a:gd name="T13" fmla="*/ 387350 h 614"/>
              <a:gd name="T14" fmla="*/ 173037 w 655"/>
              <a:gd name="T15" fmla="*/ 298450 h 614"/>
              <a:gd name="T16" fmla="*/ 142875 w 655"/>
              <a:gd name="T17" fmla="*/ 252413 h 614"/>
              <a:gd name="T18" fmla="*/ 115887 w 655"/>
              <a:gd name="T19" fmla="*/ 196850 h 614"/>
              <a:gd name="T20" fmla="*/ 74612 w 655"/>
              <a:gd name="T21" fmla="*/ 87313 h 614"/>
              <a:gd name="T22" fmla="*/ 47625 w 655"/>
              <a:gd name="T23" fmla="*/ 26988 h 614"/>
              <a:gd name="T24" fmla="*/ 22225 w 655"/>
              <a:gd name="T25" fmla="*/ 0 h 614"/>
              <a:gd name="T26" fmla="*/ 6350 w 655"/>
              <a:gd name="T27" fmla="*/ 19050 h 614"/>
              <a:gd name="T28" fmla="*/ 0 w 655"/>
              <a:gd name="T29" fmla="*/ 41275 h 614"/>
              <a:gd name="T30" fmla="*/ 60325 w 655"/>
              <a:gd name="T31" fmla="*/ 285750 h 614"/>
              <a:gd name="T32" fmla="*/ 93662 w 655"/>
              <a:gd name="T33" fmla="*/ 381000 h 614"/>
              <a:gd name="T34" fmla="*/ 107950 w 655"/>
              <a:gd name="T35" fmla="*/ 414338 h 614"/>
              <a:gd name="T36" fmla="*/ 127000 w 655"/>
              <a:gd name="T37" fmla="*/ 527050 h 614"/>
              <a:gd name="T38" fmla="*/ 157162 w 655"/>
              <a:gd name="T39" fmla="*/ 590550 h 614"/>
              <a:gd name="T40" fmla="*/ 192087 w 655"/>
              <a:gd name="T41" fmla="*/ 711200 h 614"/>
              <a:gd name="T42" fmla="*/ 176212 w 655"/>
              <a:gd name="T43" fmla="*/ 798513 h 614"/>
              <a:gd name="T44" fmla="*/ 168275 w 655"/>
              <a:gd name="T45" fmla="*/ 854075 h 614"/>
              <a:gd name="T46" fmla="*/ 173037 w 655"/>
              <a:gd name="T47" fmla="*/ 866775 h 614"/>
              <a:gd name="T48" fmla="*/ 184150 w 655"/>
              <a:gd name="T49" fmla="*/ 862013 h 614"/>
              <a:gd name="T50" fmla="*/ 168275 w 655"/>
              <a:gd name="T51" fmla="*/ 955675 h 614"/>
              <a:gd name="T52" fmla="*/ 274637 w 655"/>
              <a:gd name="T53" fmla="*/ 963613 h 614"/>
              <a:gd name="T54" fmla="*/ 409575 w 655"/>
              <a:gd name="T55" fmla="*/ 968375 h 614"/>
              <a:gd name="T56" fmla="*/ 484187 w 655"/>
              <a:gd name="T57" fmla="*/ 971550 h 614"/>
              <a:gd name="T58" fmla="*/ 876300 w 655"/>
              <a:gd name="T59" fmla="*/ 960438 h 614"/>
              <a:gd name="T60" fmla="*/ 958850 w 655"/>
              <a:gd name="T61" fmla="*/ 911225 h 614"/>
              <a:gd name="T62" fmla="*/ 944562 w 655"/>
              <a:gd name="T63" fmla="*/ 771525 h 614"/>
              <a:gd name="T64" fmla="*/ 955675 w 655"/>
              <a:gd name="T65" fmla="*/ 749300 h 614"/>
              <a:gd name="T66" fmla="*/ 920750 w 655"/>
              <a:gd name="T67" fmla="*/ 688975 h 614"/>
              <a:gd name="T68" fmla="*/ 906462 w 655"/>
              <a:gd name="T69" fmla="*/ 639763 h 614"/>
              <a:gd name="T70" fmla="*/ 925512 w 655"/>
              <a:gd name="T71" fmla="*/ 565150 h 614"/>
              <a:gd name="T72" fmla="*/ 955675 w 655"/>
              <a:gd name="T73" fmla="*/ 496888 h 614"/>
              <a:gd name="T74" fmla="*/ 977900 w 655"/>
              <a:gd name="T75" fmla="*/ 381000 h 614"/>
              <a:gd name="T76" fmla="*/ 996950 w 655"/>
              <a:gd name="T77" fmla="*/ 320675 h 614"/>
              <a:gd name="T78" fmla="*/ 1008062 w 655"/>
              <a:gd name="T79" fmla="*/ 268288 h 614"/>
              <a:gd name="T80" fmla="*/ 1027112 w 655"/>
              <a:gd name="T81" fmla="*/ 136525 h 614"/>
              <a:gd name="T82" fmla="*/ 1008062 w 655"/>
              <a:gd name="T83" fmla="*/ 38100 h 614"/>
              <a:gd name="T84" fmla="*/ 939800 w 655"/>
              <a:gd name="T85" fmla="*/ 79375 h 614"/>
              <a:gd name="T86" fmla="*/ 884237 w 655"/>
              <a:gd name="T87" fmla="*/ 120650 h 614"/>
              <a:gd name="T88" fmla="*/ 873125 w 655"/>
              <a:gd name="T89" fmla="*/ 177800 h 614"/>
              <a:gd name="T90" fmla="*/ 846137 w 655"/>
              <a:gd name="T91" fmla="*/ 222250 h 614"/>
              <a:gd name="T92" fmla="*/ 838200 w 655"/>
              <a:gd name="T93" fmla="*/ 249238 h 614"/>
              <a:gd name="T94" fmla="*/ 835025 w 655"/>
              <a:gd name="T95" fmla="*/ 260350 h 614"/>
              <a:gd name="T96" fmla="*/ 771525 w 655"/>
              <a:gd name="T97" fmla="*/ 381000 h 614"/>
              <a:gd name="T98" fmla="*/ 763587 w 655"/>
              <a:gd name="T99" fmla="*/ 392113 h 614"/>
              <a:gd name="T100" fmla="*/ 741362 w 655"/>
              <a:gd name="T101" fmla="*/ 414338 h 614"/>
              <a:gd name="T102" fmla="*/ 725487 w 655"/>
              <a:gd name="T103" fmla="*/ 436563 h 614"/>
              <a:gd name="T104" fmla="*/ 706437 w 655"/>
              <a:gd name="T105" fmla="*/ 493713 h 614"/>
              <a:gd name="T106" fmla="*/ 661987 w 655"/>
              <a:gd name="T107" fmla="*/ 663575 h 614"/>
              <a:gd name="T108" fmla="*/ 615950 w 655"/>
              <a:gd name="T109" fmla="*/ 782638 h 614"/>
              <a:gd name="T110" fmla="*/ 571500 w 655"/>
              <a:gd name="T111" fmla="*/ 801688 h 614"/>
              <a:gd name="T112" fmla="*/ 538162 w 655"/>
              <a:gd name="T113" fmla="*/ 779463 h 614"/>
              <a:gd name="T114" fmla="*/ 568325 w 655"/>
              <a:gd name="T115" fmla="*/ 798513 h 61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55" h="614">
                <a:moveTo>
                  <a:pt x="358" y="503"/>
                </a:moveTo>
                <a:cubicBezTo>
                  <a:pt x="330" y="497"/>
                  <a:pt x="319" y="475"/>
                  <a:pt x="303" y="453"/>
                </a:cubicBezTo>
                <a:cubicBezTo>
                  <a:pt x="297" y="432"/>
                  <a:pt x="273" y="408"/>
                  <a:pt x="258" y="394"/>
                </a:cubicBezTo>
                <a:cubicBezTo>
                  <a:pt x="250" y="387"/>
                  <a:pt x="250" y="381"/>
                  <a:pt x="241" y="375"/>
                </a:cubicBezTo>
                <a:cubicBezTo>
                  <a:pt x="234" y="363"/>
                  <a:pt x="228" y="350"/>
                  <a:pt x="220" y="339"/>
                </a:cubicBezTo>
                <a:cubicBezTo>
                  <a:pt x="214" y="310"/>
                  <a:pt x="182" y="289"/>
                  <a:pt x="161" y="271"/>
                </a:cubicBezTo>
                <a:cubicBezTo>
                  <a:pt x="151" y="262"/>
                  <a:pt x="144" y="251"/>
                  <a:pt x="132" y="244"/>
                </a:cubicBezTo>
                <a:cubicBezTo>
                  <a:pt x="122" y="227"/>
                  <a:pt x="119" y="204"/>
                  <a:pt x="109" y="188"/>
                </a:cubicBezTo>
                <a:cubicBezTo>
                  <a:pt x="103" y="178"/>
                  <a:pt x="95" y="169"/>
                  <a:pt x="90" y="159"/>
                </a:cubicBezTo>
                <a:cubicBezTo>
                  <a:pt x="84" y="147"/>
                  <a:pt x="80" y="134"/>
                  <a:pt x="73" y="124"/>
                </a:cubicBezTo>
                <a:cubicBezTo>
                  <a:pt x="67" y="101"/>
                  <a:pt x="54" y="79"/>
                  <a:pt x="47" y="55"/>
                </a:cubicBezTo>
                <a:cubicBezTo>
                  <a:pt x="44" y="33"/>
                  <a:pt x="41" y="33"/>
                  <a:pt x="30" y="17"/>
                </a:cubicBezTo>
                <a:cubicBezTo>
                  <a:pt x="28" y="10"/>
                  <a:pt x="14" y="0"/>
                  <a:pt x="14" y="0"/>
                </a:cubicBezTo>
                <a:cubicBezTo>
                  <a:pt x="6" y="6"/>
                  <a:pt x="7" y="3"/>
                  <a:pt x="4" y="12"/>
                </a:cubicBezTo>
                <a:cubicBezTo>
                  <a:pt x="2" y="17"/>
                  <a:pt x="0" y="26"/>
                  <a:pt x="0" y="26"/>
                </a:cubicBezTo>
                <a:cubicBezTo>
                  <a:pt x="3" y="80"/>
                  <a:pt x="21" y="129"/>
                  <a:pt x="38" y="180"/>
                </a:cubicBezTo>
                <a:cubicBezTo>
                  <a:pt x="46" y="204"/>
                  <a:pt x="44" y="219"/>
                  <a:pt x="59" y="240"/>
                </a:cubicBezTo>
                <a:cubicBezTo>
                  <a:pt x="61" y="248"/>
                  <a:pt x="66" y="253"/>
                  <a:pt x="68" y="261"/>
                </a:cubicBezTo>
                <a:cubicBezTo>
                  <a:pt x="70" y="286"/>
                  <a:pt x="73" y="308"/>
                  <a:pt x="80" y="332"/>
                </a:cubicBezTo>
                <a:cubicBezTo>
                  <a:pt x="84" y="345"/>
                  <a:pt x="95" y="358"/>
                  <a:pt x="99" y="372"/>
                </a:cubicBezTo>
                <a:cubicBezTo>
                  <a:pt x="106" y="397"/>
                  <a:pt x="106" y="426"/>
                  <a:pt x="121" y="448"/>
                </a:cubicBezTo>
                <a:cubicBezTo>
                  <a:pt x="118" y="467"/>
                  <a:pt x="116" y="485"/>
                  <a:pt x="111" y="503"/>
                </a:cubicBezTo>
                <a:cubicBezTo>
                  <a:pt x="114" y="515"/>
                  <a:pt x="111" y="527"/>
                  <a:pt x="106" y="538"/>
                </a:cubicBezTo>
                <a:cubicBezTo>
                  <a:pt x="107" y="541"/>
                  <a:pt x="106" y="545"/>
                  <a:pt x="109" y="546"/>
                </a:cubicBezTo>
                <a:cubicBezTo>
                  <a:pt x="111" y="547"/>
                  <a:pt x="116" y="540"/>
                  <a:pt x="116" y="543"/>
                </a:cubicBezTo>
                <a:cubicBezTo>
                  <a:pt x="118" y="563"/>
                  <a:pt x="114" y="584"/>
                  <a:pt x="106" y="602"/>
                </a:cubicBezTo>
                <a:cubicBezTo>
                  <a:pt x="118" y="611"/>
                  <a:pt x="160" y="606"/>
                  <a:pt x="173" y="607"/>
                </a:cubicBezTo>
                <a:cubicBezTo>
                  <a:pt x="201" y="608"/>
                  <a:pt x="230" y="609"/>
                  <a:pt x="258" y="610"/>
                </a:cubicBezTo>
                <a:cubicBezTo>
                  <a:pt x="274" y="611"/>
                  <a:pt x="289" y="611"/>
                  <a:pt x="305" y="612"/>
                </a:cubicBezTo>
                <a:cubicBezTo>
                  <a:pt x="395" y="610"/>
                  <a:pt x="456" y="606"/>
                  <a:pt x="552" y="605"/>
                </a:cubicBezTo>
                <a:cubicBezTo>
                  <a:pt x="616" y="602"/>
                  <a:pt x="615" y="614"/>
                  <a:pt x="604" y="574"/>
                </a:cubicBezTo>
                <a:cubicBezTo>
                  <a:pt x="602" y="545"/>
                  <a:pt x="603" y="514"/>
                  <a:pt x="595" y="486"/>
                </a:cubicBezTo>
                <a:cubicBezTo>
                  <a:pt x="596" y="481"/>
                  <a:pt x="601" y="477"/>
                  <a:pt x="602" y="472"/>
                </a:cubicBezTo>
                <a:cubicBezTo>
                  <a:pt x="604" y="461"/>
                  <a:pt x="586" y="442"/>
                  <a:pt x="580" y="434"/>
                </a:cubicBezTo>
                <a:cubicBezTo>
                  <a:pt x="577" y="424"/>
                  <a:pt x="574" y="413"/>
                  <a:pt x="571" y="403"/>
                </a:cubicBezTo>
                <a:cubicBezTo>
                  <a:pt x="572" y="384"/>
                  <a:pt x="572" y="371"/>
                  <a:pt x="583" y="356"/>
                </a:cubicBezTo>
                <a:cubicBezTo>
                  <a:pt x="587" y="342"/>
                  <a:pt x="596" y="327"/>
                  <a:pt x="602" y="313"/>
                </a:cubicBezTo>
                <a:cubicBezTo>
                  <a:pt x="606" y="289"/>
                  <a:pt x="609" y="264"/>
                  <a:pt x="616" y="240"/>
                </a:cubicBezTo>
                <a:cubicBezTo>
                  <a:pt x="618" y="225"/>
                  <a:pt x="620" y="214"/>
                  <a:pt x="628" y="202"/>
                </a:cubicBezTo>
                <a:cubicBezTo>
                  <a:pt x="630" y="191"/>
                  <a:pt x="633" y="181"/>
                  <a:pt x="635" y="169"/>
                </a:cubicBezTo>
                <a:cubicBezTo>
                  <a:pt x="636" y="137"/>
                  <a:pt x="635" y="114"/>
                  <a:pt x="647" y="86"/>
                </a:cubicBezTo>
                <a:cubicBezTo>
                  <a:pt x="647" y="78"/>
                  <a:pt x="655" y="30"/>
                  <a:pt x="635" y="24"/>
                </a:cubicBezTo>
                <a:cubicBezTo>
                  <a:pt x="615" y="27"/>
                  <a:pt x="612" y="47"/>
                  <a:pt x="592" y="50"/>
                </a:cubicBezTo>
                <a:cubicBezTo>
                  <a:pt x="580" y="59"/>
                  <a:pt x="569" y="67"/>
                  <a:pt x="557" y="76"/>
                </a:cubicBezTo>
                <a:cubicBezTo>
                  <a:pt x="551" y="89"/>
                  <a:pt x="553" y="96"/>
                  <a:pt x="550" y="112"/>
                </a:cubicBezTo>
                <a:cubicBezTo>
                  <a:pt x="548" y="121"/>
                  <a:pt x="538" y="132"/>
                  <a:pt x="533" y="140"/>
                </a:cubicBezTo>
                <a:cubicBezTo>
                  <a:pt x="531" y="146"/>
                  <a:pt x="530" y="151"/>
                  <a:pt x="528" y="157"/>
                </a:cubicBezTo>
                <a:cubicBezTo>
                  <a:pt x="527" y="159"/>
                  <a:pt x="526" y="164"/>
                  <a:pt x="526" y="164"/>
                </a:cubicBezTo>
                <a:cubicBezTo>
                  <a:pt x="523" y="198"/>
                  <a:pt x="508" y="215"/>
                  <a:pt x="486" y="240"/>
                </a:cubicBezTo>
                <a:cubicBezTo>
                  <a:pt x="484" y="242"/>
                  <a:pt x="483" y="245"/>
                  <a:pt x="481" y="247"/>
                </a:cubicBezTo>
                <a:cubicBezTo>
                  <a:pt x="477" y="252"/>
                  <a:pt x="472" y="256"/>
                  <a:pt x="467" y="261"/>
                </a:cubicBezTo>
                <a:cubicBezTo>
                  <a:pt x="463" y="265"/>
                  <a:pt x="457" y="275"/>
                  <a:pt x="457" y="275"/>
                </a:cubicBezTo>
                <a:cubicBezTo>
                  <a:pt x="453" y="288"/>
                  <a:pt x="448" y="297"/>
                  <a:pt x="445" y="311"/>
                </a:cubicBezTo>
                <a:cubicBezTo>
                  <a:pt x="443" y="331"/>
                  <a:pt x="439" y="402"/>
                  <a:pt x="417" y="418"/>
                </a:cubicBezTo>
                <a:cubicBezTo>
                  <a:pt x="410" y="435"/>
                  <a:pt x="400" y="481"/>
                  <a:pt x="388" y="493"/>
                </a:cubicBezTo>
                <a:cubicBezTo>
                  <a:pt x="382" y="499"/>
                  <a:pt x="368" y="503"/>
                  <a:pt x="360" y="505"/>
                </a:cubicBezTo>
                <a:cubicBezTo>
                  <a:pt x="352" y="503"/>
                  <a:pt x="339" y="503"/>
                  <a:pt x="339" y="491"/>
                </a:cubicBezTo>
                <a:lnTo>
                  <a:pt x="358" y="503"/>
                </a:lnTo>
                <a:close/>
              </a:path>
            </a:pathLst>
          </a:cu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Freeform 7"/>
          <p:cNvSpPr>
            <a:spLocks/>
          </p:cNvSpPr>
          <p:nvPr/>
        </p:nvSpPr>
        <p:spPr bwMode="auto">
          <a:xfrm>
            <a:off x="3352800" y="4967288"/>
            <a:ext cx="534988" cy="1814512"/>
          </a:xfrm>
          <a:custGeom>
            <a:avLst/>
            <a:gdLst>
              <a:gd name="T0" fmla="*/ 0 w 337"/>
              <a:gd name="T1" fmla="*/ 0 h 1143"/>
              <a:gd name="T2" fmla="*/ 101600 w 337"/>
              <a:gd name="T3" fmla="*/ 87312 h 1143"/>
              <a:gd name="T4" fmla="*/ 174625 w 337"/>
              <a:gd name="T5" fmla="*/ 188912 h 1143"/>
              <a:gd name="T6" fmla="*/ 217488 w 337"/>
              <a:gd name="T7" fmla="*/ 363537 h 1143"/>
              <a:gd name="T8" fmla="*/ 290513 w 337"/>
              <a:gd name="T9" fmla="*/ 725487 h 1143"/>
              <a:gd name="T10" fmla="*/ 347663 w 337"/>
              <a:gd name="T11" fmla="*/ 871537 h 1143"/>
              <a:gd name="T12" fmla="*/ 449263 w 337"/>
              <a:gd name="T13" fmla="*/ 942975 h 1143"/>
              <a:gd name="T14" fmla="*/ 479425 w 337"/>
              <a:gd name="T15" fmla="*/ 1582737 h 1143"/>
              <a:gd name="T16" fmla="*/ 449263 w 337"/>
              <a:gd name="T17" fmla="*/ 1814512 h 11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7" h="1143">
                <a:moveTo>
                  <a:pt x="0" y="0"/>
                </a:moveTo>
                <a:cubicBezTo>
                  <a:pt x="20" y="31"/>
                  <a:pt x="29" y="43"/>
                  <a:pt x="64" y="55"/>
                </a:cubicBezTo>
                <a:cubicBezTo>
                  <a:pt x="74" y="86"/>
                  <a:pt x="87" y="97"/>
                  <a:pt x="110" y="119"/>
                </a:cubicBezTo>
                <a:cubicBezTo>
                  <a:pt x="122" y="155"/>
                  <a:pt x="128" y="192"/>
                  <a:pt x="137" y="229"/>
                </a:cubicBezTo>
                <a:cubicBezTo>
                  <a:pt x="112" y="330"/>
                  <a:pt x="162" y="369"/>
                  <a:pt x="183" y="457"/>
                </a:cubicBezTo>
                <a:cubicBezTo>
                  <a:pt x="190" y="485"/>
                  <a:pt x="195" y="528"/>
                  <a:pt x="219" y="549"/>
                </a:cubicBezTo>
                <a:cubicBezTo>
                  <a:pt x="238" y="566"/>
                  <a:pt x="262" y="579"/>
                  <a:pt x="283" y="594"/>
                </a:cubicBezTo>
                <a:cubicBezTo>
                  <a:pt x="276" y="765"/>
                  <a:pt x="253" y="846"/>
                  <a:pt x="302" y="997"/>
                </a:cubicBezTo>
                <a:cubicBezTo>
                  <a:pt x="305" y="1023"/>
                  <a:pt x="337" y="1143"/>
                  <a:pt x="283" y="1143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Freeform 8"/>
          <p:cNvSpPr>
            <a:spLocks/>
          </p:cNvSpPr>
          <p:nvPr/>
        </p:nvSpPr>
        <p:spPr bwMode="auto">
          <a:xfrm>
            <a:off x="3557588" y="4995864"/>
            <a:ext cx="233362" cy="414337"/>
          </a:xfrm>
          <a:custGeom>
            <a:avLst/>
            <a:gdLst>
              <a:gd name="T0" fmla="*/ 0 w 147"/>
              <a:gd name="T1" fmla="*/ 414337 h 261"/>
              <a:gd name="T2" fmla="*/ 28575 w 147"/>
              <a:gd name="T3" fmla="*/ 376237 h 261"/>
              <a:gd name="T4" fmla="*/ 61912 w 147"/>
              <a:gd name="T5" fmla="*/ 285750 h 261"/>
              <a:gd name="T6" fmla="*/ 80962 w 147"/>
              <a:gd name="T7" fmla="*/ 242887 h 261"/>
              <a:gd name="T8" fmla="*/ 128587 w 147"/>
              <a:gd name="T9" fmla="*/ 147637 h 261"/>
              <a:gd name="T10" fmla="*/ 171450 w 147"/>
              <a:gd name="T11" fmla="*/ 123825 h 261"/>
              <a:gd name="T12" fmla="*/ 200025 w 147"/>
              <a:gd name="T13" fmla="*/ 47625 h 261"/>
              <a:gd name="T14" fmla="*/ 228600 w 147"/>
              <a:gd name="T15" fmla="*/ 19050 h 261"/>
              <a:gd name="T16" fmla="*/ 233362 w 147"/>
              <a:gd name="T17" fmla="*/ 0 h 26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7" h="261">
                <a:moveTo>
                  <a:pt x="0" y="261"/>
                </a:moveTo>
                <a:cubicBezTo>
                  <a:pt x="4" y="249"/>
                  <a:pt x="8" y="244"/>
                  <a:pt x="18" y="237"/>
                </a:cubicBezTo>
                <a:cubicBezTo>
                  <a:pt x="24" y="219"/>
                  <a:pt x="31" y="197"/>
                  <a:pt x="39" y="180"/>
                </a:cubicBezTo>
                <a:cubicBezTo>
                  <a:pt x="43" y="171"/>
                  <a:pt x="51" y="153"/>
                  <a:pt x="51" y="153"/>
                </a:cubicBezTo>
                <a:cubicBezTo>
                  <a:pt x="54" y="124"/>
                  <a:pt x="57" y="109"/>
                  <a:pt x="81" y="93"/>
                </a:cubicBezTo>
                <a:cubicBezTo>
                  <a:pt x="90" y="87"/>
                  <a:pt x="108" y="78"/>
                  <a:pt x="108" y="78"/>
                </a:cubicBezTo>
                <a:cubicBezTo>
                  <a:pt x="114" y="70"/>
                  <a:pt x="123" y="32"/>
                  <a:pt x="126" y="30"/>
                </a:cubicBezTo>
                <a:cubicBezTo>
                  <a:pt x="141" y="19"/>
                  <a:pt x="135" y="25"/>
                  <a:pt x="144" y="12"/>
                </a:cubicBezTo>
                <a:cubicBezTo>
                  <a:pt x="145" y="8"/>
                  <a:pt x="147" y="0"/>
                  <a:pt x="147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Freeform 9"/>
          <p:cNvSpPr>
            <a:spLocks/>
          </p:cNvSpPr>
          <p:nvPr/>
        </p:nvSpPr>
        <p:spPr bwMode="auto">
          <a:xfrm>
            <a:off x="3571876" y="4962526"/>
            <a:ext cx="80963" cy="314325"/>
          </a:xfrm>
          <a:custGeom>
            <a:avLst/>
            <a:gdLst>
              <a:gd name="T0" fmla="*/ 0 w 51"/>
              <a:gd name="T1" fmla="*/ 314325 h 198"/>
              <a:gd name="T2" fmla="*/ 19050 w 51"/>
              <a:gd name="T3" fmla="*/ 271463 h 198"/>
              <a:gd name="T4" fmla="*/ 9525 w 51"/>
              <a:gd name="T5" fmla="*/ 242888 h 198"/>
              <a:gd name="T6" fmla="*/ 4763 w 51"/>
              <a:gd name="T7" fmla="*/ 228600 h 198"/>
              <a:gd name="T8" fmla="*/ 38100 w 51"/>
              <a:gd name="T9" fmla="*/ 185738 h 198"/>
              <a:gd name="T10" fmla="*/ 61913 w 51"/>
              <a:gd name="T11" fmla="*/ 166688 h 198"/>
              <a:gd name="T12" fmla="*/ 80963 w 51"/>
              <a:gd name="T13" fmla="*/ 119063 h 198"/>
              <a:gd name="T14" fmla="*/ 52388 w 51"/>
              <a:gd name="T15" fmla="*/ 0 h 19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" h="198">
                <a:moveTo>
                  <a:pt x="0" y="198"/>
                </a:moveTo>
                <a:cubicBezTo>
                  <a:pt x="3" y="188"/>
                  <a:pt x="9" y="181"/>
                  <a:pt x="12" y="171"/>
                </a:cubicBezTo>
                <a:cubicBezTo>
                  <a:pt x="10" y="165"/>
                  <a:pt x="8" y="159"/>
                  <a:pt x="6" y="153"/>
                </a:cubicBezTo>
                <a:cubicBezTo>
                  <a:pt x="5" y="150"/>
                  <a:pt x="3" y="144"/>
                  <a:pt x="3" y="144"/>
                </a:cubicBezTo>
                <a:cubicBezTo>
                  <a:pt x="16" y="117"/>
                  <a:pt x="7" y="123"/>
                  <a:pt x="24" y="117"/>
                </a:cubicBezTo>
                <a:cubicBezTo>
                  <a:pt x="41" y="91"/>
                  <a:pt x="18" y="122"/>
                  <a:pt x="39" y="105"/>
                </a:cubicBezTo>
                <a:cubicBezTo>
                  <a:pt x="47" y="99"/>
                  <a:pt x="49" y="84"/>
                  <a:pt x="51" y="75"/>
                </a:cubicBezTo>
                <a:cubicBezTo>
                  <a:pt x="48" y="51"/>
                  <a:pt x="44" y="22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447800" y="4572000"/>
            <a:ext cx="152400" cy="76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9" name="Freeform 11"/>
          <p:cNvSpPr>
            <a:spLocks/>
          </p:cNvSpPr>
          <p:nvPr/>
        </p:nvSpPr>
        <p:spPr bwMode="auto">
          <a:xfrm>
            <a:off x="4611689" y="5003801"/>
            <a:ext cx="134937" cy="163513"/>
          </a:xfrm>
          <a:custGeom>
            <a:avLst/>
            <a:gdLst>
              <a:gd name="T0" fmla="*/ 19050 w 85"/>
              <a:gd name="T1" fmla="*/ 17463 h 103"/>
              <a:gd name="T2" fmla="*/ 76200 w 85"/>
              <a:gd name="T3" fmla="*/ 76200 h 103"/>
              <a:gd name="T4" fmla="*/ 90487 w 85"/>
              <a:gd name="T5" fmla="*/ 119063 h 103"/>
              <a:gd name="T6" fmla="*/ 134937 w 85"/>
              <a:gd name="T7" fmla="*/ 163513 h 10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5" h="103">
                <a:moveTo>
                  <a:pt x="12" y="11"/>
                </a:moveTo>
                <a:cubicBezTo>
                  <a:pt x="36" y="85"/>
                  <a:pt x="0" y="0"/>
                  <a:pt x="48" y="48"/>
                </a:cubicBezTo>
                <a:cubicBezTo>
                  <a:pt x="55" y="55"/>
                  <a:pt x="52" y="67"/>
                  <a:pt x="57" y="75"/>
                </a:cubicBezTo>
                <a:cubicBezTo>
                  <a:pt x="57" y="75"/>
                  <a:pt x="80" y="98"/>
                  <a:pt x="85" y="103"/>
                </a:cubicBezTo>
              </a:path>
            </a:pathLst>
          </a:custGeom>
          <a:noFill/>
          <a:ln w="9525" cmpd="sng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Freeform 12"/>
          <p:cNvSpPr>
            <a:spLocks/>
          </p:cNvSpPr>
          <p:nvPr/>
        </p:nvSpPr>
        <p:spPr bwMode="auto">
          <a:xfrm>
            <a:off x="5478464" y="3933826"/>
            <a:ext cx="96837" cy="176213"/>
          </a:xfrm>
          <a:custGeom>
            <a:avLst/>
            <a:gdLst>
              <a:gd name="T0" fmla="*/ 7937 w 61"/>
              <a:gd name="T1" fmla="*/ 42863 h 111"/>
              <a:gd name="T2" fmla="*/ 6350 w 61"/>
              <a:gd name="T3" fmla="*/ 31750 h 111"/>
              <a:gd name="T4" fmla="*/ 34925 w 61"/>
              <a:gd name="T5" fmla="*/ 12700 h 111"/>
              <a:gd name="T6" fmla="*/ 46037 w 61"/>
              <a:gd name="T7" fmla="*/ 3175 h 111"/>
              <a:gd name="T8" fmla="*/ 63500 w 61"/>
              <a:gd name="T9" fmla="*/ 4763 h 111"/>
              <a:gd name="T10" fmla="*/ 88900 w 61"/>
              <a:gd name="T11" fmla="*/ 28575 h 111"/>
              <a:gd name="T12" fmla="*/ 93662 w 61"/>
              <a:gd name="T13" fmla="*/ 55563 h 111"/>
              <a:gd name="T14" fmla="*/ 96837 w 61"/>
              <a:gd name="T15" fmla="*/ 90488 h 111"/>
              <a:gd name="T16" fmla="*/ 88900 w 61"/>
              <a:gd name="T17" fmla="*/ 119063 h 111"/>
              <a:gd name="T18" fmla="*/ 69850 w 61"/>
              <a:gd name="T19" fmla="*/ 133350 h 111"/>
              <a:gd name="T20" fmla="*/ 55562 w 61"/>
              <a:gd name="T21" fmla="*/ 147638 h 111"/>
              <a:gd name="T22" fmla="*/ 36512 w 61"/>
              <a:gd name="T23" fmla="*/ 152400 h 111"/>
              <a:gd name="T24" fmla="*/ 15875 w 61"/>
              <a:gd name="T25" fmla="*/ 123825 h 111"/>
              <a:gd name="T26" fmla="*/ 12700 w 61"/>
              <a:gd name="T27" fmla="*/ 98425 h 111"/>
              <a:gd name="T28" fmla="*/ 1587 w 61"/>
              <a:gd name="T29" fmla="*/ 76200 h 111"/>
              <a:gd name="T30" fmla="*/ 3175 w 61"/>
              <a:gd name="T31" fmla="*/ 52388 h 111"/>
              <a:gd name="T32" fmla="*/ 7937 w 61"/>
              <a:gd name="T33" fmla="*/ 42863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11">
                <a:moveTo>
                  <a:pt x="5" y="27"/>
                </a:moveTo>
                <a:cubicBezTo>
                  <a:pt x="6" y="22"/>
                  <a:pt x="1" y="23"/>
                  <a:pt x="4" y="20"/>
                </a:cubicBezTo>
                <a:cubicBezTo>
                  <a:pt x="7" y="17"/>
                  <a:pt x="18" y="11"/>
                  <a:pt x="22" y="8"/>
                </a:cubicBezTo>
                <a:cubicBezTo>
                  <a:pt x="26" y="5"/>
                  <a:pt x="26" y="3"/>
                  <a:pt x="29" y="2"/>
                </a:cubicBezTo>
                <a:cubicBezTo>
                  <a:pt x="32" y="1"/>
                  <a:pt x="35" y="0"/>
                  <a:pt x="40" y="3"/>
                </a:cubicBezTo>
                <a:cubicBezTo>
                  <a:pt x="45" y="6"/>
                  <a:pt x="53" y="13"/>
                  <a:pt x="56" y="18"/>
                </a:cubicBezTo>
                <a:cubicBezTo>
                  <a:pt x="59" y="23"/>
                  <a:pt x="58" y="29"/>
                  <a:pt x="59" y="35"/>
                </a:cubicBezTo>
                <a:cubicBezTo>
                  <a:pt x="60" y="41"/>
                  <a:pt x="61" y="50"/>
                  <a:pt x="61" y="57"/>
                </a:cubicBezTo>
                <a:cubicBezTo>
                  <a:pt x="60" y="63"/>
                  <a:pt x="59" y="70"/>
                  <a:pt x="56" y="75"/>
                </a:cubicBezTo>
                <a:cubicBezTo>
                  <a:pt x="52" y="81"/>
                  <a:pt x="50" y="80"/>
                  <a:pt x="44" y="84"/>
                </a:cubicBezTo>
                <a:cubicBezTo>
                  <a:pt x="41" y="86"/>
                  <a:pt x="35" y="93"/>
                  <a:pt x="35" y="93"/>
                </a:cubicBezTo>
                <a:cubicBezTo>
                  <a:pt x="32" y="102"/>
                  <a:pt x="40" y="111"/>
                  <a:pt x="23" y="96"/>
                </a:cubicBezTo>
                <a:cubicBezTo>
                  <a:pt x="18" y="95"/>
                  <a:pt x="12" y="84"/>
                  <a:pt x="10" y="78"/>
                </a:cubicBezTo>
                <a:cubicBezTo>
                  <a:pt x="8" y="72"/>
                  <a:pt x="9" y="67"/>
                  <a:pt x="8" y="62"/>
                </a:cubicBezTo>
                <a:cubicBezTo>
                  <a:pt x="5" y="56"/>
                  <a:pt x="6" y="44"/>
                  <a:pt x="1" y="48"/>
                </a:cubicBezTo>
                <a:cubicBezTo>
                  <a:pt x="0" y="43"/>
                  <a:pt x="1" y="36"/>
                  <a:pt x="2" y="33"/>
                </a:cubicBezTo>
                <a:cubicBezTo>
                  <a:pt x="3" y="30"/>
                  <a:pt x="5" y="28"/>
                  <a:pt x="5" y="27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Freeform 13"/>
          <p:cNvSpPr>
            <a:spLocks/>
          </p:cNvSpPr>
          <p:nvPr/>
        </p:nvSpPr>
        <p:spPr bwMode="auto">
          <a:xfrm>
            <a:off x="5472114" y="4100514"/>
            <a:ext cx="58737" cy="409575"/>
          </a:xfrm>
          <a:custGeom>
            <a:avLst/>
            <a:gdLst>
              <a:gd name="T0" fmla="*/ 4762 w 37"/>
              <a:gd name="T1" fmla="*/ 409575 h 258"/>
              <a:gd name="T2" fmla="*/ 17462 w 37"/>
              <a:gd name="T3" fmla="*/ 388938 h 258"/>
              <a:gd name="T4" fmla="*/ 0 w 37"/>
              <a:gd name="T5" fmla="*/ 384175 h 258"/>
              <a:gd name="T6" fmla="*/ 17462 w 37"/>
              <a:gd name="T7" fmla="*/ 365125 h 258"/>
              <a:gd name="T8" fmla="*/ 31750 w 37"/>
              <a:gd name="T9" fmla="*/ 357188 h 258"/>
              <a:gd name="T10" fmla="*/ 26987 w 37"/>
              <a:gd name="T11" fmla="*/ 338138 h 258"/>
              <a:gd name="T12" fmla="*/ 9525 w 37"/>
              <a:gd name="T13" fmla="*/ 319088 h 258"/>
              <a:gd name="T14" fmla="*/ 26987 w 37"/>
              <a:gd name="T15" fmla="*/ 307975 h 258"/>
              <a:gd name="T16" fmla="*/ 23812 w 37"/>
              <a:gd name="T17" fmla="*/ 284163 h 258"/>
              <a:gd name="T18" fmla="*/ 31750 w 37"/>
              <a:gd name="T19" fmla="*/ 265113 h 258"/>
              <a:gd name="T20" fmla="*/ 36512 w 37"/>
              <a:gd name="T21" fmla="*/ 247650 h 258"/>
              <a:gd name="T22" fmla="*/ 41275 w 37"/>
              <a:gd name="T23" fmla="*/ 219075 h 258"/>
              <a:gd name="T24" fmla="*/ 33337 w 37"/>
              <a:gd name="T25" fmla="*/ 212725 h 258"/>
              <a:gd name="T26" fmla="*/ 36512 w 37"/>
              <a:gd name="T27" fmla="*/ 195263 h 258"/>
              <a:gd name="T28" fmla="*/ 33337 w 37"/>
              <a:gd name="T29" fmla="*/ 176213 h 258"/>
              <a:gd name="T30" fmla="*/ 31750 w 37"/>
              <a:gd name="T31" fmla="*/ 174625 h 258"/>
              <a:gd name="T32" fmla="*/ 42862 w 37"/>
              <a:gd name="T33" fmla="*/ 165100 h 258"/>
              <a:gd name="T34" fmla="*/ 42862 w 37"/>
              <a:gd name="T35" fmla="*/ 147638 h 258"/>
              <a:gd name="T36" fmla="*/ 57150 w 37"/>
              <a:gd name="T37" fmla="*/ 131763 h 258"/>
              <a:gd name="T38" fmla="*/ 50800 w 37"/>
              <a:gd name="T39" fmla="*/ 114300 h 258"/>
              <a:gd name="T40" fmla="*/ 46037 w 37"/>
              <a:gd name="T41" fmla="*/ 95250 h 258"/>
              <a:gd name="T42" fmla="*/ 41275 w 37"/>
              <a:gd name="T43" fmla="*/ 80963 h 258"/>
              <a:gd name="T44" fmla="*/ 52387 w 37"/>
              <a:gd name="T45" fmla="*/ 65088 h 258"/>
              <a:gd name="T46" fmla="*/ 50800 w 37"/>
              <a:gd name="T47" fmla="*/ 47625 h 258"/>
              <a:gd name="T48" fmla="*/ 46037 w 37"/>
              <a:gd name="T49" fmla="*/ 23813 h 258"/>
              <a:gd name="T50" fmla="*/ 52387 w 37"/>
              <a:gd name="T51" fmla="*/ 0 h 25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7" h="258">
                <a:moveTo>
                  <a:pt x="3" y="258"/>
                </a:moveTo>
                <a:cubicBezTo>
                  <a:pt x="5" y="253"/>
                  <a:pt x="9" y="250"/>
                  <a:pt x="11" y="245"/>
                </a:cubicBezTo>
                <a:cubicBezTo>
                  <a:pt x="7" y="244"/>
                  <a:pt x="2" y="245"/>
                  <a:pt x="0" y="242"/>
                </a:cubicBezTo>
                <a:cubicBezTo>
                  <a:pt x="0" y="239"/>
                  <a:pt x="8" y="233"/>
                  <a:pt x="11" y="230"/>
                </a:cubicBezTo>
                <a:cubicBezTo>
                  <a:pt x="14" y="227"/>
                  <a:pt x="19" y="228"/>
                  <a:pt x="20" y="225"/>
                </a:cubicBezTo>
                <a:cubicBezTo>
                  <a:pt x="21" y="222"/>
                  <a:pt x="19" y="217"/>
                  <a:pt x="17" y="213"/>
                </a:cubicBezTo>
                <a:cubicBezTo>
                  <a:pt x="15" y="209"/>
                  <a:pt x="6" y="204"/>
                  <a:pt x="6" y="201"/>
                </a:cubicBezTo>
                <a:cubicBezTo>
                  <a:pt x="9" y="195"/>
                  <a:pt x="11" y="195"/>
                  <a:pt x="17" y="194"/>
                </a:cubicBezTo>
                <a:cubicBezTo>
                  <a:pt x="18" y="188"/>
                  <a:pt x="18" y="184"/>
                  <a:pt x="15" y="179"/>
                </a:cubicBezTo>
                <a:cubicBezTo>
                  <a:pt x="15" y="175"/>
                  <a:pt x="19" y="171"/>
                  <a:pt x="20" y="167"/>
                </a:cubicBezTo>
                <a:cubicBezTo>
                  <a:pt x="21" y="163"/>
                  <a:pt x="22" y="161"/>
                  <a:pt x="23" y="156"/>
                </a:cubicBezTo>
                <a:cubicBezTo>
                  <a:pt x="23" y="151"/>
                  <a:pt x="27" y="142"/>
                  <a:pt x="26" y="138"/>
                </a:cubicBezTo>
                <a:cubicBezTo>
                  <a:pt x="26" y="134"/>
                  <a:pt x="21" y="136"/>
                  <a:pt x="21" y="134"/>
                </a:cubicBezTo>
                <a:cubicBezTo>
                  <a:pt x="19" y="131"/>
                  <a:pt x="23" y="127"/>
                  <a:pt x="23" y="123"/>
                </a:cubicBezTo>
                <a:cubicBezTo>
                  <a:pt x="23" y="119"/>
                  <a:pt x="21" y="113"/>
                  <a:pt x="21" y="111"/>
                </a:cubicBezTo>
                <a:cubicBezTo>
                  <a:pt x="21" y="109"/>
                  <a:pt x="19" y="111"/>
                  <a:pt x="20" y="110"/>
                </a:cubicBezTo>
                <a:cubicBezTo>
                  <a:pt x="21" y="106"/>
                  <a:pt x="26" y="107"/>
                  <a:pt x="27" y="104"/>
                </a:cubicBezTo>
                <a:cubicBezTo>
                  <a:pt x="28" y="101"/>
                  <a:pt x="26" y="96"/>
                  <a:pt x="27" y="93"/>
                </a:cubicBezTo>
                <a:cubicBezTo>
                  <a:pt x="28" y="88"/>
                  <a:pt x="35" y="86"/>
                  <a:pt x="36" y="83"/>
                </a:cubicBezTo>
                <a:cubicBezTo>
                  <a:pt x="37" y="80"/>
                  <a:pt x="33" y="76"/>
                  <a:pt x="32" y="72"/>
                </a:cubicBezTo>
                <a:cubicBezTo>
                  <a:pt x="32" y="66"/>
                  <a:pt x="30" y="63"/>
                  <a:pt x="29" y="60"/>
                </a:cubicBezTo>
                <a:cubicBezTo>
                  <a:pt x="28" y="57"/>
                  <a:pt x="25" y="54"/>
                  <a:pt x="26" y="51"/>
                </a:cubicBezTo>
                <a:cubicBezTo>
                  <a:pt x="25" y="46"/>
                  <a:pt x="32" y="45"/>
                  <a:pt x="33" y="41"/>
                </a:cubicBezTo>
                <a:cubicBezTo>
                  <a:pt x="34" y="37"/>
                  <a:pt x="33" y="34"/>
                  <a:pt x="32" y="30"/>
                </a:cubicBezTo>
                <a:cubicBezTo>
                  <a:pt x="33" y="23"/>
                  <a:pt x="30" y="22"/>
                  <a:pt x="29" y="15"/>
                </a:cubicBezTo>
                <a:cubicBezTo>
                  <a:pt x="29" y="15"/>
                  <a:pt x="29" y="0"/>
                  <a:pt x="33" y="0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Freeform 14"/>
          <p:cNvSpPr>
            <a:spLocks/>
          </p:cNvSpPr>
          <p:nvPr/>
        </p:nvSpPr>
        <p:spPr bwMode="auto">
          <a:xfrm>
            <a:off x="5529263" y="3803650"/>
            <a:ext cx="19050" cy="166688"/>
          </a:xfrm>
          <a:custGeom>
            <a:avLst/>
            <a:gdLst>
              <a:gd name="T0" fmla="*/ 12700 w 12"/>
              <a:gd name="T1" fmla="*/ 0 h 105"/>
              <a:gd name="T2" fmla="*/ 7938 w 12"/>
              <a:gd name="T3" fmla="*/ 19050 h 105"/>
              <a:gd name="T4" fmla="*/ 4763 w 12"/>
              <a:gd name="T5" fmla="*/ 33338 h 105"/>
              <a:gd name="T6" fmla="*/ 12700 w 12"/>
              <a:gd name="T7" fmla="*/ 53975 h 105"/>
              <a:gd name="T8" fmla="*/ 12700 w 12"/>
              <a:gd name="T9" fmla="*/ 76200 h 105"/>
              <a:gd name="T10" fmla="*/ 14288 w 12"/>
              <a:gd name="T11" fmla="*/ 101600 h 105"/>
              <a:gd name="T12" fmla="*/ 19050 w 12"/>
              <a:gd name="T13" fmla="*/ 119063 h 105"/>
              <a:gd name="T14" fmla="*/ 9525 w 12"/>
              <a:gd name="T15" fmla="*/ 125413 h 105"/>
              <a:gd name="T16" fmla="*/ 12700 w 12"/>
              <a:gd name="T17" fmla="*/ 152400 h 105"/>
              <a:gd name="T18" fmla="*/ 12700 w 12"/>
              <a:gd name="T19" fmla="*/ 166688 h 1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" h="105">
                <a:moveTo>
                  <a:pt x="8" y="0"/>
                </a:moveTo>
                <a:cubicBezTo>
                  <a:pt x="8" y="2"/>
                  <a:pt x="6" y="9"/>
                  <a:pt x="5" y="12"/>
                </a:cubicBezTo>
                <a:cubicBezTo>
                  <a:pt x="4" y="15"/>
                  <a:pt x="3" y="17"/>
                  <a:pt x="3" y="21"/>
                </a:cubicBezTo>
                <a:cubicBezTo>
                  <a:pt x="2" y="28"/>
                  <a:pt x="0" y="32"/>
                  <a:pt x="8" y="34"/>
                </a:cubicBezTo>
                <a:cubicBezTo>
                  <a:pt x="9" y="38"/>
                  <a:pt x="8" y="43"/>
                  <a:pt x="8" y="48"/>
                </a:cubicBezTo>
                <a:cubicBezTo>
                  <a:pt x="8" y="53"/>
                  <a:pt x="8" y="60"/>
                  <a:pt x="9" y="64"/>
                </a:cubicBezTo>
                <a:cubicBezTo>
                  <a:pt x="9" y="68"/>
                  <a:pt x="12" y="70"/>
                  <a:pt x="12" y="75"/>
                </a:cubicBezTo>
                <a:cubicBezTo>
                  <a:pt x="12" y="77"/>
                  <a:pt x="7" y="76"/>
                  <a:pt x="6" y="79"/>
                </a:cubicBezTo>
                <a:cubicBezTo>
                  <a:pt x="5" y="82"/>
                  <a:pt x="8" y="92"/>
                  <a:pt x="8" y="96"/>
                </a:cubicBezTo>
                <a:cubicBezTo>
                  <a:pt x="9" y="103"/>
                  <a:pt x="10" y="100"/>
                  <a:pt x="8" y="105"/>
                </a:cubicBezTo>
              </a:path>
            </a:pathLst>
          </a:custGeom>
          <a:noFill/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Freeform 15"/>
          <p:cNvSpPr>
            <a:spLocks/>
          </p:cNvSpPr>
          <p:nvPr/>
        </p:nvSpPr>
        <p:spPr bwMode="auto">
          <a:xfrm>
            <a:off x="5410201" y="4487863"/>
            <a:ext cx="142875" cy="457200"/>
          </a:xfrm>
          <a:custGeom>
            <a:avLst/>
            <a:gdLst>
              <a:gd name="T0" fmla="*/ 34925 w 90"/>
              <a:gd name="T1" fmla="*/ 41275 h 288"/>
              <a:gd name="T2" fmla="*/ 68263 w 90"/>
              <a:gd name="T3" fmla="*/ 6350 h 288"/>
              <a:gd name="T4" fmla="*/ 96838 w 90"/>
              <a:gd name="T5" fmla="*/ 17463 h 288"/>
              <a:gd name="T6" fmla="*/ 125413 w 90"/>
              <a:gd name="T7" fmla="*/ 36513 h 288"/>
              <a:gd name="T8" fmla="*/ 139700 w 90"/>
              <a:gd name="T9" fmla="*/ 111125 h 288"/>
              <a:gd name="T10" fmla="*/ 136525 w 90"/>
              <a:gd name="T11" fmla="*/ 198438 h 288"/>
              <a:gd name="T12" fmla="*/ 136525 w 90"/>
              <a:gd name="T13" fmla="*/ 269875 h 288"/>
              <a:gd name="T14" fmla="*/ 133350 w 90"/>
              <a:gd name="T15" fmla="*/ 298450 h 288"/>
              <a:gd name="T16" fmla="*/ 112713 w 90"/>
              <a:gd name="T17" fmla="*/ 293688 h 288"/>
              <a:gd name="T18" fmla="*/ 100013 w 90"/>
              <a:gd name="T19" fmla="*/ 287338 h 288"/>
              <a:gd name="T20" fmla="*/ 95250 w 90"/>
              <a:gd name="T21" fmla="*/ 327025 h 288"/>
              <a:gd name="T22" fmla="*/ 98425 w 90"/>
              <a:gd name="T23" fmla="*/ 355600 h 288"/>
              <a:gd name="T24" fmla="*/ 122238 w 90"/>
              <a:gd name="T25" fmla="*/ 379413 h 288"/>
              <a:gd name="T26" fmla="*/ 128588 w 90"/>
              <a:gd name="T27" fmla="*/ 412750 h 288"/>
              <a:gd name="T28" fmla="*/ 103188 w 90"/>
              <a:gd name="T29" fmla="*/ 436563 h 288"/>
              <a:gd name="T30" fmla="*/ 79375 w 90"/>
              <a:gd name="T31" fmla="*/ 446088 h 288"/>
              <a:gd name="T32" fmla="*/ 55563 w 90"/>
              <a:gd name="T33" fmla="*/ 450850 h 288"/>
              <a:gd name="T34" fmla="*/ 26988 w 90"/>
              <a:gd name="T35" fmla="*/ 439738 h 288"/>
              <a:gd name="T36" fmla="*/ 12700 w 90"/>
              <a:gd name="T37" fmla="*/ 412750 h 288"/>
              <a:gd name="T38" fmla="*/ 3175 w 90"/>
              <a:gd name="T39" fmla="*/ 373063 h 288"/>
              <a:gd name="T40" fmla="*/ 6350 w 90"/>
              <a:gd name="T41" fmla="*/ 336550 h 288"/>
              <a:gd name="T42" fmla="*/ 15875 w 90"/>
              <a:gd name="T43" fmla="*/ 288925 h 288"/>
              <a:gd name="T44" fmla="*/ 25400 w 90"/>
              <a:gd name="T45" fmla="*/ 263525 h 288"/>
              <a:gd name="T46" fmla="*/ 12700 w 90"/>
              <a:gd name="T47" fmla="*/ 217488 h 288"/>
              <a:gd name="T48" fmla="*/ 15875 w 90"/>
              <a:gd name="T49" fmla="*/ 173038 h 288"/>
              <a:gd name="T50" fmla="*/ 20638 w 90"/>
              <a:gd name="T51" fmla="*/ 112713 h 288"/>
              <a:gd name="T52" fmla="*/ 22225 w 90"/>
              <a:gd name="T53" fmla="*/ 69850 h 288"/>
              <a:gd name="T54" fmla="*/ 34925 w 90"/>
              <a:gd name="T55" fmla="*/ 41275 h 28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0" h="288">
                <a:moveTo>
                  <a:pt x="22" y="26"/>
                </a:moveTo>
                <a:cubicBezTo>
                  <a:pt x="23" y="14"/>
                  <a:pt x="31" y="6"/>
                  <a:pt x="43" y="4"/>
                </a:cubicBezTo>
                <a:cubicBezTo>
                  <a:pt x="51" y="0"/>
                  <a:pt x="53" y="9"/>
                  <a:pt x="61" y="11"/>
                </a:cubicBezTo>
                <a:cubicBezTo>
                  <a:pt x="67" y="16"/>
                  <a:pt x="72" y="22"/>
                  <a:pt x="79" y="23"/>
                </a:cubicBezTo>
                <a:cubicBezTo>
                  <a:pt x="87" y="36"/>
                  <a:pt x="83" y="55"/>
                  <a:pt x="88" y="70"/>
                </a:cubicBezTo>
                <a:cubicBezTo>
                  <a:pt x="90" y="88"/>
                  <a:pt x="89" y="107"/>
                  <a:pt x="86" y="125"/>
                </a:cubicBezTo>
                <a:cubicBezTo>
                  <a:pt x="85" y="142"/>
                  <a:pt x="86" y="160"/>
                  <a:pt x="86" y="170"/>
                </a:cubicBezTo>
                <a:cubicBezTo>
                  <a:pt x="86" y="180"/>
                  <a:pt x="86" y="186"/>
                  <a:pt x="84" y="188"/>
                </a:cubicBezTo>
                <a:cubicBezTo>
                  <a:pt x="81" y="191"/>
                  <a:pt x="74" y="185"/>
                  <a:pt x="71" y="185"/>
                </a:cubicBezTo>
                <a:cubicBezTo>
                  <a:pt x="68" y="184"/>
                  <a:pt x="65" y="199"/>
                  <a:pt x="63" y="181"/>
                </a:cubicBezTo>
                <a:cubicBezTo>
                  <a:pt x="61" y="175"/>
                  <a:pt x="60" y="199"/>
                  <a:pt x="60" y="206"/>
                </a:cubicBezTo>
                <a:cubicBezTo>
                  <a:pt x="60" y="213"/>
                  <a:pt x="59" y="219"/>
                  <a:pt x="62" y="224"/>
                </a:cubicBezTo>
                <a:cubicBezTo>
                  <a:pt x="63" y="233"/>
                  <a:pt x="68" y="238"/>
                  <a:pt x="77" y="239"/>
                </a:cubicBezTo>
                <a:cubicBezTo>
                  <a:pt x="80" y="245"/>
                  <a:pt x="83" y="254"/>
                  <a:pt x="81" y="260"/>
                </a:cubicBezTo>
                <a:cubicBezTo>
                  <a:pt x="79" y="266"/>
                  <a:pt x="70" y="271"/>
                  <a:pt x="65" y="275"/>
                </a:cubicBezTo>
                <a:cubicBezTo>
                  <a:pt x="60" y="279"/>
                  <a:pt x="56" y="280"/>
                  <a:pt x="50" y="281"/>
                </a:cubicBezTo>
                <a:cubicBezTo>
                  <a:pt x="45" y="282"/>
                  <a:pt x="35" y="284"/>
                  <a:pt x="35" y="284"/>
                </a:cubicBezTo>
                <a:cubicBezTo>
                  <a:pt x="27" y="288"/>
                  <a:pt x="24" y="281"/>
                  <a:pt x="17" y="277"/>
                </a:cubicBezTo>
                <a:cubicBezTo>
                  <a:pt x="14" y="272"/>
                  <a:pt x="8" y="260"/>
                  <a:pt x="8" y="260"/>
                </a:cubicBezTo>
                <a:cubicBezTo>
                  <a:pt x="7" y="252"/>
                  <a:pt x="6" y="242"/>
                  <a:pt x="2" y="235"/>
                </a:cubicBezTo>
                <a:cubicBezTo>
                  <a:pt x="0" y="227"/>
                  <a:pt x="1" y="220"/>
                  <a:pt x="4" y="212"/>
                </a:cubicBezTo>
                <a:cubicBezTo>
                  <a:pt x="5" y="193"/>
                  <a:pt x="3" y="194"/>
                  <a:pt x="10" y="182"/>
                </a:cubicBezTo>
                <a:cubicBezTo>
                  <a:pt x="11" y="175"/>
                  <a:pt x="13" y="172"/>
                  <a:pt x="16" y="166"/>
                </a:cubicBezTo>
                <a:cubicBezTo>
                  <a:pt x="12" y="157"/>
                  <a:pt x="12" y="146"/>
                  <a:pt x="8" y="137"/>
                </a:cubicBezTo>
                <a:cubicBezTo>
                  <a:pt x="6" y="128"/>
                  <a:pt x="6" y="118"/>
                  <a:pt x="10" y="109"/>
                </a:cubicBezTo>
                <a:cubicBezTo>
                  <a:pt x="13" y="96"/>
                  <a:pt x="8" y="84"/>
                  <a:pt x="13" y="71"/>
                </a:cubicBezTo>
                <a:cubicBezTo>
                  <a:pt x="13" y="62"/>
                  <a:pt x="13" y="53"/>
                  <a:pt x="14" y="44"/>
                </a:cubicBezTo>
                <a:cubicBezTo>
                  <a:pt x="15" y="37"/>
                  <a:pt x="22" y="26"/>
                  <a:pt x="22" y="26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Freeform 16"/>
          <p:cNvSpPr>
            <a:spLocks/>
          </p:cNvSpPr>
          <p:nvPr/>
        </p:nvSpPr>
        <p:spPr bwMode="auto">
          <a:xfrm>
            <a:off x="7924800" y="1962150"/>
            <a:ext cx="2197100" cy="4133850"/>
          </a:xfrm>
          <a:custGeom>
            <a:avLst/>
            <a:gdLst>
              <a:gd name="T0" fmla="*/ 2173288 w 1384"/>
              <a:gd name="T1" fmla="*/ 4076700 h 2604"/>
              <a:gd name="T2" fmla="*/ 2135188 w 1384"/>
              <a:gd name="T3" fmla="*/ 4057650 h 2604"/>
              <a:gd name="T4" fmla="*/ 2049463 w 1384"/>
              <a:gd name="T5" fmla="*/ 3962400 h 2604"/>
              <a:gd name="T6" fmla="*/ 2020888 w 1384"/>
              <a:gd name="T7" fmla="*/ 3876675 h 2604"/>
              <a:gd name="T8" fmla="*/ 1935163 w 1384"/>
              <a:gd name="T9" fmla="*/ 3686175 h 2604"/>
              <a:gd name="T10" fmla="*/ 1936750 w 1384"/>
              <a:gd name="T11" fmla="*/ 3505200 h 2604"/>
              <a:gd name="T12" fmla="*/ 1885950 w 1384"/>
              <a:gd name="T13" fmla="*/ 3352800 h 2604"/>
              <a:gd name="T14" fmla="*/ 1860550 w 1384"/>
              <a:gd name="T15" fmla="*/ 3200400 h 2604"/>
              <a:gd name="T16" fmla="*/ 1752600 w 1384"/>
              <a:gd name="T17" fmla="*/ 3060700 h 2604"/>
              <a:gd name="T18" fmla="*/ 1676400 w 1384"/>
              <a:gd name="T19" fmla="*/ 2990850 h 2604"/>
              <a:gd name="T20" fmla="*/ 1628775 w 1384"/>
              <a:gd name="T21" fmla="*/ 2946400 h 2604"/>
              <a:gd name="T22" fmla="*/ 1562100 w 1384"/>
              <a:gd name="T23" fmla="*/ 2905125 h 2604"/>
              <a:gd name="T24" fmla="*/ 1423988 w 1384"/>
              <a:gd name="T25" fmla="*/ 2862263 h 2604"/>
              <a:gd name="T26" fmla="*/ 1347788 w 1384"/>
              <a:gd name="T27" fmla="*/ 2809875 h 2604"/>
              <a:gd name="T28" fmla="*/ 1247775 w 1384"/>
              <a:gd name="T29" fmla="*/ 2757488 h 2604"/>
              <a:gd name="T30" fmla="*/ 1152525 w 1384"/>
              <a:gd name="T31" fmla="*/ 2724150 h 2604"/>
              <a:gd name="T32" fmla="*/ 1047750 w 1384"/>
              <a:gd name="T33" fmla="*/ 2709863 h 2604"/>
              <a:gd name="T34" fmla="*/ 1028700 w 1384"/>
              <a:gd name="T35" fmla="*/ 2657475 h 2604"/>
              <a:gd name="T36" fmla="*/ 1000125 w 1384"/>
              <a:gd name="T37" fmla="*/ 2600325 h 2604"/>
              <a:gd name="T38" fmla="*/ 947738 w 1384"/>
              <a:gd name="T39" fmla="*/ 2505075 h 2604"/>
              <a:gd name="T40" fmla="*/ 909638 w 1384"/>
              <a:gd name="T41" fmla="*/ 2447925 h 2604"/>
              <a:gd name="T42" fmla="*/ 881063 w 1384"/>
              <a:gd name="T43" fmla="*/ 2343150 h 2604"/>
              <a:gd name="T44" fmla="*/ 857250 w 1384"/>
              <a:gd name="T45" fmla="*/ 2235200 h 2604"/>
              <a:gd name="T46" fmla="*/ 800100 w 1384"/>
              <a:gd name="T47" fmla="*/ 2089150 h 2604"/>
              <a:gd name="T48" fmla="*/ 771525 w 1384"/>
              <a:gd name="T49" fmla="*/ 2019300 h 2604"/>
              <a:gd name="T50" fmla="*/ 733425 w 1384"/>
              <a:gd name="T51" fmla="*/ 1990725 h 2604"/>
              <a:gd name="T52" fmla="*/ 657225 w 1384"/>
              <a:gd name="T53" fmla="*/ 1900238 h 2604"/>
              <a:gd name="T54" fmla="*/ 582613 w 1384"/>
              <a:gd name="T55" fmla="*/ 1828800 h 2604"/>
              <a:gd name="T56" fmla="*/ 552450 w 1384"/>
              <a:gd name="T57" fmla="*/ 1785938 h 2604"/>
              <a:gd name="T58" fmla="*/ 538163 w 1384"/>
              <a:gd name="T59" fmla="*/ 1681163 h 2604"/>
              <a:gd name="T60" fmla="*/ 525463 w 1384"/>
              <a:gd name="T61" fmla="*/ 1628775 h 2604"/>
              <a:gd name="T62" fmla="*/ 461963 w 1384"/>
              <a:gd name="T63" fmla="*/ 1543050 h 2604"/>
              <a:gd name="T64" fmla="*/ 449263 w 1384"/>
              <a:gd name="T65" fmla="*/ 1428750 h 2604"/>
              <a:gd name="T66" fmla="*/ 373063 w 1384"/>
              <a:gd name="T67" fmla="*/ 1276350 h 2604"/>
              <a:gd name="T68" fmla="*/ 323850 w 1384"/>
              <a:gd name="T69" fmla="*/ 1114425 h 2604"/>
              <a:gd name="T70" fmla="*/ 276225 w 1384"/>
              <a:gd name="T71" fmla="*/ 1000125 h 2604"/>
              <a:gd name="T72" fmla="*/ 257175 w 1384"/>
              <a:gd name="T73" fmla="*/ 900113 h 2604"/>
              <a:gd name="T74" fmla="*/ 228600 w 1384"/>
              <a:gd name="T75" fmla="*/ 833438 h 2604"/>
              <a:gd name="T76" fmla="*/ 138113 w 1384"/>
              <a:gd name="T77" fmla="*/ 771525 h 2604"/>
              <a:gd name="T78" fmla="*/ 95250 w 1384"/>
              <a:gd name="T79" fmla="*/ 704850 h 2604"/>
              <a:gd name="T80" fmla="*/ 30163 w 1384"/>
              <a:gd name="T81" fmla="*/ 581025 h 2604"/>
              <a:gd name="T82" fmla="*/ 11113 w 1384"/>
              <a:gd name="T83" fmla="*/ 438150 h 2604"/>
              <a:gd name="T84" fmla="*/ 1588 w 1384"/>
              <a:gd name="T85" fmla="*/ 361950 h 2604"/>
              <a:gd name="T86" fmla="*/ 14288 w 1384"/>
              <a:gd name="T87" fmla="*/ 223838 h 2604"/>
              <a:gd name="T88" fmla="*/ 66675 w 1384"/>
              <a:gd name="T89" fmla="*/ 119063 h 2604"/>
              <a:gd name="T90" fmla="*/ 100013 w 1384"/>
              <a:gd name="T91" fmla="*/ 52388 h 26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384" h="2604">
                <a:moveTo>
                  <a:pt x="1384" y="2604"/>
                </a:moveTo>
                <a:cubicBezTo>
                  <a:pt x="1380" y="2598"/>
                  <a:pt x="1376" y="2571"/>
                  <a:pt x="1369" y="2568"/>
                </a:cubicBezTo>
                <a:cubicBezTo>
                  <a:pt x="1363" y="2566"/>
                  <a:pt x="1357" y="2577"/>
                  <a:pt x="1351" y="2574"/>
                </a:cubicBezTo>
                <a:cubicBezTo>
                  <a:pt x="1345" y="2571"/>
                  <a:pt x="1349" y="2560"/>
                  <a:pt x="1345" y="2556"/>
                </a:cubicBezTo>
                <a:cubicBezTo>
                  <a:pt x="1341" y="2552"/>
                  <a:pt x="1333" y="2552"/>
                  <a:pt x="1327" y="2550"/>
                </a:cubicBezTo>
                <a:cubicBezTo>
                  <a:pt x="1309" y="2523"/>
                  <a:pt x="1301" y="2529"/>
                  <a:pt x="1291" y="2496"/>
                </a:cubicBezTo>
                <a:cubicBezTo>
                  <a:pt x="1287" y="2484"/>
                  <a:pt x="1283" y="2472"/>
                  <a:pt x="1279" y="2460"/>
                </a:cubicBezTo>
                <a:cubicBezTo>
                  <a:pt x="1277" y="2454"/>
                  <a:pt x="1273" y="2442"/>
                  <a:pt x="1273" y="2442"/>
                </a:cubicBezTo>
                <a:cubicBezTo>
                  <a:pt x="1284" y="2408"/>
                  <a:pt x="1264" y="2394"/>
                  <a:pt x="1237" y="2376"/>
                </a:cubicBezTo>
                <a:cubicBezTo>
                  <a:pt x="1231" y="2358"/>
                  <a:pt x="1225" y="2340"/>
                  <a:pt x="1219" y="2322"/>
                </a:cubicBezTo>
                <a:cubicBezTo>
                  <a:pt x="1215" y="2310"/>
                  <a:pt x="1216" y="2276"/>
                  <a:pt x="1216" y="2276"/>
                </a:cubicBezTo>
                <a:cubicBezTo>
                  <a:pt x="1214" y="2256"/>
                  <a:pt x="1224" y="2228"/>
                  <a:pt x="1220" y="2208"/>
                </a:cubicBezTo>
                <a:cubicBezTo>
                  <a:pt x="1218" y="2196"/>
                  <a:pt x="1208" y="2172"/>
                  <a:pt x="1204" y="2160"/>
                </a:cubicBezTo>
                <a:cubicBezTo>
                  <a:pt x="1202" y="2154"/>
                  <a:pt x="1188" y="2112"/>
                  <a:pt x="1188" y="2112"/>
                </a:cubicBezTo>
                <a:cubicBezTo>
                  <a:pt x="1187" y="2105"/>
                  <a:pt x="1199" y="2084"/>
                  <a:pt x="1188" y="2064"/>
                </a:cubicBezTo>
                <a:cubicBezTo>
                  <a:pt x="1182" y="2053"/>
                  <a:pt x="1181" y="2021"/>
                  <a:pt x="1172" y="2016"/>
                </a:cubicBezTo>
                <a:cubicBezTo>
                  <a:pt x="1165" y="2001"/>
                  <a:pt x="1155" y="1987"/>
                  <a:pt x="1144" y="1972"/>
                </a:cubicBezTo>
                <a:cubicBezTo>
                  <a:pt x="1134" y="1960"/>
                  <a:pt x="1114" y="1925"/>
                  <a:pt x="1104" y="1928"/>
                </a:cubicBezTo>
                <a:cubicBezTo>
                  <a:pt x="1093" y="1918"/>
                  <a:pt x="1088" y="1919"/>
                  <a:pt x="1080" y="1912"/>
                </a:cubicBezTo>
                <a:cubicBezTo>
                  <a:pt x="1068" y="1899"/>
                  <a:pt x="1062" y="1883"/>
                  <a:pt x="1056" y="1884"/>
                </a:cubicBezTo>
                <a:cubicBezTo>
                  <a:pt x="1048" y="1877"/>
                  <a:pt x="1037" y="1873"/>
                  <a:pt x="1032" y="1868"/>
                </a:cubicBezTo>
                <a:cubicBezTo>
                  <a:pt x="1026" y="1862"/>
                  <a:pt x="1029" y="1857"/>
                  <a:pt x="1026" y="1856"/>
                </a:cubicBezTo>
                <a:cubicBezTo>
                  <a:pt x="1022" y="1853"/>
                  <a:pt x="1017" y="1851"/>
                  <a:pt x="1010" y="1847"/>
                </a:cubicBezTo>
                <a:cubicBezTo>
                  <a:pt x="1008" y="1833"/>
                  <a:pt x="998" y="1844"/>
                  <a:pt x="984" y="1830"/>
                </a:cubicBezTo>
                <a:cubicBezTo>
                  <a:pt x="974" y="1818"/>
                  <a:pt x="942" y="1842"/>
                  <a:pt x="933" y="1830"/>
                </a:cubicBezTo>
                <a:cubicBezTo>
                  <a:pt x="919" y="1826"/>
                  <a:pt x="908" y="1811"/>
                  <a:pt x="897" y="1803"/>
                </a:cubicBezTo>
                <a:cubicBezTo>
                  <a:pt x="886" y="1795"/>
                  <a:pt x="878" y="1787"/>
                  <a:pt x="870" y="1782"/>
                </a:cubicBezTo>
                <a:cubicBezTo>
                  <a:pt x="866" y="1775"/>
                  <a:pt x="856" y="1775"/>
                  <a:pt x="849" y="1770"/>
                </a:cubicBezTo>
                <a:cubicBezTo>
                  <a:pt x="842" y="1765"/>
                  <a:pt x="838" y="1757"/>
                  <a:pt x="828" y="1752"/>
                </a:cubicBezTo>
                <a:cubicBezTo>
                  <a:pt x="826" y="1744"/>
                  <a:pt x="783" y="1748"/>
                  <a:pt x="786" y="1737"/>
                </a:cubicBezTo>
                <a:cubicBezTo>
                  <a:pt x="776" y="1732"/>
                  <a:pt x="775" y="1722"/>
                  <a:pt x="765" y="1719"/>
                </a:cubicBezTo>
                <a:cubicBezTo>
                  <a:pt x="756" y="1715"/>
                  <a:pt x="737" y="1719"/>
                  <a:pt x="726" y="1716"/>
                </a:cubicBezTo>
                <a:cubicBezTo>
                  <a:pt x="715" y="1715"/>
                  <a:pt x="707" y="1712"/>
                  <a:pt x="696" y="1710"/>
                </a:cubicBezTo>
                <a:cubicBezTo>
                  <a:pt x="685" y="1708"/>
                  <a:pt x="669" y="1711"/>
                  <a:pt x="660" y="1707"/>
                </a:cubicBezTo>
                <a:cubicBezTo>
                  <a:pt x="651" y="1703"/>
                  <a:pt x="644" y="1691"/>
                  <a:pt x="642" y="1686"/>
                </a:cubicBezTo>
                <a:cubicBezTo>
                  <a:pt x="640" y="1681"/>
                  <a:pt x="648" y="1679"/>
                  <a:pt x="648" y="1674"/>
                </a:cubicBezTo>
                <a:cubicBezTo>
                  <a:pt x="648" y="1669"/>
                  <a:pt x="642" y="1662"/>
                  <a:pt x="639" y="1656"/>
                </a:cubicBezTo>
                <a:cubicBezTo>
                  <a:pt x="636" y="1650"/>
                  <a:pt x="635" y="1648"/>
                  <a:pt x="630" y="1638"/>
                </a:cubicBezTo>
                <a:cubicBezTo>
                  <a:pt x="609" y="1626"/>
                  <a:pt x="619" y="1612"/>
                  <a:pt x="612" y="1599"/>
                </a:cubicBezTo>
                <a:cubicBezTo>
                  <a:pt x="607" y="1589"/>
                  <a:pt x="600" y="1584"/>
                  <a:pt x="597" y="1578"/>
                </a:cubicBezTo>
                <a:cubicBezTo>
                  <a:pt x="594" y="1572"/>
                  <a:pt x="595" y="1569"/>
                  <a:pt x="591" y="1563"/>
                </a:cubicBezTo>
                <a:cubicBezTo>
                  <a:pt x="579" y="1563"/>
                  <a:pt x="578" y="1553"/>
                  <a:pt x="573" y="1542"/>
                </a:cubicBezTo>
                <a:cubicBezTo>
                  <a:pt x="568" y="1533"/>
                  <a:pt x="567" y="1518"/>
                  <a:pt x="558" y="1515"/>
                </a:cubicBezTo>
                <a:cubicBezTo>
                  <a:pt x="545" y="1496"/>
                  <a:pt x="564" y="1497"/>
                  <a:pt x="555" y="1476"/>
                </a:cubicBezTo>
                <a:cubicBezTo>
                  <a:pt x="558" y="1469"/>
                  <a:pt x="562" y="1455"/>
                  <a:pt x="560" y="1444"/>
                </a:cubicBezTo>
                <a:cubicBezTo>
                  <a:pt x="558" y="1433"/>
                  <a:pt x="549" y="1419"/>
                  <a:pt x="540" y="1408"/>
                </a:cubicBezTo>
                <a:cubicBezTo>
                  <a:pt x="531" y="1397"/>
                  <a:pt x="511" y="1395"/>
                  <a:pt x="505" y="1380"/>
                </a:cubicBezTo>
                <a:cubicBezTo>
                  <a:pt x="497" y="1363"/>
                  <a:pt x="507" y="1334"/>
                  <a:pt x="504" y="1316"/>
                </a:cubicBezTo>
                <a:cubicBezTo>
                  <a:pt x="503" y="1303"/>
                  <a:pt x="501" y="1306"/>
                  <a:pt x="498" y="1299"/>
                </a:cubicBezTo>
                <a:cubicBezTo>
                  <a:pt x="495" y="1292"/>
                  <a:pt x="489" y="1277"/>
                  <a:pt x="486" y="1272"/>
                </a:cubicBezTo>
                <a:cubicBezTo>
                  <a:pt x="483" y="1267"/>
                  <a:pt x="484" y="1269"/>
                  <a:pt x="480" y="1266"/>
                </a:cubicBezTo>
                <a:cubicBezTo>
                  <a:pt x="476" y="1263"/>
                  <a:pt x="467" y="1263"/>
                  <a:pt x="462" y="1254"/>
                </a:cubicBezTo>
                <a:cubicBezTo>
                  <a:pt x="444" y="1194"/>
                  <a:pt x="452" y="1234"/>
                  <a:pt x="448" y="1210"/>
                </a:cubicBezTo>
                <a:cubicBezTo>
                  <a:pt x="440" y="1200"/>
                  <a:pt x="425" y="1204"/>
                  <a:pt x="414" y="1197"/>
                </a:cubicBezTo>
                <a:cubicBezTo>
                  <a:pt x="403" y="1190"/>
                  <a:pt x="387" y="1177"/>
                  <a:pt x="379" y="1170"/>
                </a:cubicBezTo>
                <a:cubicBezTo>
                  <a:pt x="375" y="1164"/>
                  <a:pt x="372" y="1157"/>
                  <a:pt x="367" y="1152"/>
                </a:cubicBezTo>
                <a:cubicBezTo>
                  <a:pt x="362" y="1147"/>
                  <a:pt x="354" y="1146"/>
                  <a:pt x="349" y="1140"/>
                </a:cubicBezTo>
                <a:cubicBezTo>
                  <a:pt x="345" y="1136"/>
                  <a:pt x="351" y="1131"/>
                  <a:pt x="348" y="1125"/>
                </a:cubicBezTo>
                <a:cubicBezTo>
                  <a:pt x="345" y="1119"/>
                  <a:pt x="332" y="1115"/>
                  <a:pt x="331" y="1104"/>
                </a:cubicBezTo>
                <a:cubicBezTo>
                  <a:pt x="329" y="1090"/>
                  <a:pt x="339" y="1072"/>
                  <a:pt x="339" y="1059"/>
                </a:cubicBezTo>
                <a:cubicBezTo>
                  <a:pt x="338" y="1051"/>
                  <a:pt x="328" y="1058"/>
                  <a:pt x="327" y="1053"/>
                </a:cubicBezTo>
                <a:cubicBezTo>
                  <a:pt x="326" y="1048"/>
                  <a:pt x="336" y="1034"/>
                  <a:pt x="331" y="1026"/>
                </a:cubicBezTo>
                <a:cubicBezTo>
                  <a:pt x="323" y="1014"/>
                  <a:pt x="295" y="1002"/>
                  <a:pt x="295" y="1002"/>
                </a:cubicBezTo>
                <a:cubicBezTo>
                  <a:pt x="289" y="992"/>
                  <a:pt x="291" y="983"/>
                  <a:pt x="291" y="972"/>
                </a:cubicBezTo>
                <a:cubicBezTo>
                  <a:pt x="291" y="961"/>
                  <a:pt x="295" y="948"/>
                  <a:pt x="294" y="936"/>
                </a:cubicBezTo>
                <a:cubicBezTo>
                  <a:pt x="293" y="924"/>
                  <a:pt x="289" y="916"/>
                  <a:pt x="283" y="900"/>
                </a:cubicBezTo>
                <a:cubicBezTo>
                  <a:pt x="278" y="879"/>
                  <a:pt x="269" y="859"/>
                  <a:pt x="259" y="840"/>
                </a:cubicBezTo>
                <a:cubicBezTo>
                  <a:pt x="252" y="827"/>
                  <a:pt x="235" y="804"/>
                  <a:pt x="235" y="804"/>
                </a:cubicBezTo>
                <a:cubicBezTo>
                  <a:pt x="228" y="788"/>
                  <a:pt x="227" y="755"/>
                  <a:pt x="222" y="738"/>
                </a:cubicBezTo>
                <a:cubicBezTo>
                  <a:pt x="217" y="721"/>
                  <a:pt x="209" y="716"/>
                  <a:pt x="204" y="702"/>
                </a:cubicBezTo>
                <a:cubicBezTo>
                  <a:pt x="199" y="688"/>
                  <a:pt x="197" y="663"/>
                  <a:pt x="192" y="651"/>
                </a:cubicBezTo>
                <a:cubicBezTo>
                  <a:pt x="187" y="639"/>
                  <a:pt x="179" y="640"/>
                  <a:pt x="174" y="630"/>
                </a:cubicBezTo>
                <a:cubicBezTo>
                  <a:pt x="169" y="620"/>
                  <a:pt x="167" y="604"/>
                  <a:pt x="165" y="594"/>
                </a:cubicBezTo>
                <a:cubicBezTo>
                  <a:pt x="163" y="584"/>
                  <a:pt x="161" y="575"/>
                  <a:pt x="162" y="567"/>
                </a:cubicBezTo>
                <a:cubicBezTo>
                  <a:pt x="163" y="559"/>
                  <a:pt x="172" y="553"/>
                  <a:pt x="169" y="546"/>
                </a:cubicBezTo>
                <a:cubicBezTo>
                  <a:pt x="167" y="540"/>
                  <a:pt x="153" y="530"/>
                  <a:pt x="144" y="525"/>
                </a:cubicBezTo>
                <a:cubicBezTo>
                  <a:pt x="135" y="520"/>
                  <a:pt x="124" y="522"/>
                  <a:pt x="115" y="516"/>
                </a:cubicBezTo>
                <a:cubicBezTo>
                  <a:pt x="106" y="510"/>
                  <a:pt x="96" y="498"/>
                  <a:pt x="87" y="486"/>
                </a:cubicBezTo>
                <a:cubicBezTo>
                  <a:pt x="81" y="476"/>
                  <a:pt x="85" y="463"/>
                  <a:pt x="81" y="456"/>
                </a:cubicBezTo>
                <a:cubicBezTo>
                  <a:pt x="77" y="449"/>
                  <a:pt x="69" y="454"/>
                  <a:pt x="60" y="444"/>
                </a:cubicBezTo>
                <a:cubicBezTo>
                  <a:pt x="51" y="434"/>
                  <a:pt x="34" y="412"/>
                  <a:pt x="27" y="399"/>
                </a:cubicBezTo>
                <a:cubicBezTo>
                  <a:pt x="20" y="386"/>
                  <a:pt x="20" y="380"/>
                  <a:pt x="19" y="366"/>
                </a:cubicBezTo>
                <a:cubicBezTo>
                  <a:pt x="18" y="352"/>
                  <a:pt x="26" y="330"/>
                  <a:pt x="24" y="315"/>
                </a:cubicBezTo>
                <a:cubicBezTo>
                  <a:pt x="22" y="300"/>
                  <a:pt x="9" y="287"/>
                  <a:pt x="7" y="276"/>
                </a:cubicBezTo>
                <a:cubicBezTo>
                  <a:pt x="9" y="266"/>
                  <a:pt x="14" y="256"/>
                  <a:pt x="13" y="246"/>
                </a:cubicBezTo>
                <a:cubicBezTo>
                  <a:pt x="12" y="239"/>
                  <a:pt x="2" y="235"/>
                  <a:pt x="1" y="228"/>
                </a:cubicBezTo>
                <a:cubicBezTo>
                  <a:pt x="0" y="223"/>
                  <a:pt x="16" y="175"/>
                  <a:pt x="18" y="168"/>
                </a:cubicBezTo>
                <a:cubicBezTo>
                  <a:pt x="19" y="154"/>
                  <a:pt x="9" y="152"/>
                  <a:pt x="9" y="141"/>
                </a:cubicBezTo>
                <a:cubicBezTo>
                  <a:pt x="9" y="130"/>
                  <a:pt x="13" y="113"/>
                  <a:pt x="18" y="102"/>
                </a:cubicBezTo>
                <a:cubicBezTo>
                  <a:pt x="23" y="92"/>
                  <a:pt x="34" y="82"/>
                  <a:pt x="42" y="75"/>
                </a:cubicBezTo>
                <a:cubicBezTo>
                  <a:pt x="50" y="68"/>
                  <a:pt x="63" y="67"/>
                  <a:pt x="66" y="60"/>
                </a:cubicBezTo>
                <a:cubicBezTo>
                  <a:pt x="70" y="53"/>
                  <a:pt x="63" y="43"/>
                  <a:pt x="63" y="33"/>
                </a:cubicBezTo>
                <a:cubicBezTo>
                  <a:pt x="63" y="23"/>
                  <a:pt x="66" y="7"/>
                  <a:pt x="66" y="0"/>
                </a:cubicBezTo>
              </a:path>
            </a:pathLst>
          </a:custGeom>
          <a:noFill/>
          <a:ln w="9525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Freeform 17"/>
          <p:cNvSpPr>
            <a:spLocks/>
          </p:cNvSpPr>
          <p:nvPr/>
        </p:nvSpPr>
        <p:spPr bwMode="auto">
          <a:xfrm>
            <a:off x="6002338" y="1133476"/>
            <a:ext cx="4094162" cy="4962525"/>
          </a:xfrm>
          <a:custGeom>
            <a:avLst/>
            <a:gdLst>
              <a:gd name="T0" fmla="*/ 395287 w 2579"/>
              <a:gd name="T1" fmla="*/ 47625 h 3126"/>
              <a:gd name="T2" fmla="*/ 366712 w 2579"/>
              <a:gd name="T3" fmla="*/ 146050 h 3126"/>
              <a:gd name="T4" fmla="*/ 328612 w 2579"/>
              <a:gd name="T5" fmla="*/ 206375 h 3126"/>
              <a:gd name="T6" fmla="*/ 322262 w 2579"/>
              <a:gd name="T7" fmla="*/ 298450 h 3126"/>
              <a:gd name="T8" fmla="*/ 246062 w 2579"/>
              <a:gd name="T9" fmla="*/ 409575 h 3126"/>
              <a:gd name="T10" fmla="*/ 227012 w 2579"/>
              <a:gd name="T11" fmla="*/ 533400 h 3126"/>
              <a:gd name="T12" fmla="*/ 166687 w 2579"/>
              <a:gd name="T13" fmla="*/ 619125 h 3126"/>
              <a:gd name="T14" fmla="*/ 96837 w 2579"/>
              <a:gd name="T15" fmla="*/ 685800 h 3126"/>
              <a:gd name="T16" fmla="*/ 42862 w 2579"/>
              <a:gd name="T17" fmla="*/ 752475 h 3126"/>
              <a:gd name="T18" fmla="*/ 11112 w 2579"/>
              <a:gd name="T19" fmla="*/ 806450 h 3126"/>
              <a:gd name="T20" fmla="*/ 42862 w 2579"/>
              <a:gd name="T21" fmla="*/ 866775 h 3126"/>
              <a:gd name="T22" fmla="*/ 77787 w 2579"/>
              <a:gd name="T23" fmla="*/ 885825 h 3126"/>
              <a:gd name="T24" fmla="*/ 150812 w 2579"/>
              <a:gd name="T25" fmla="*/ 898525 h 3126"/>
              <a:gd name="T26" fmla="*/ 211137 w 2579"/>
              <a:gd name="T27" fmla="*/ 920750 h 3126"/>
              <a:gd name="T28" fmla="*/ 293687 w 2579"/>
              <a:gd name="T29" fmla="*/ 968375 h 3126"/>
              <a:gd name="T30" fmla="*/ 300037 w 2579"/>
              <a:gd name="T31" fmla="*/ 1028700 h 3126"/>
              <a:gd name="T32" fmla="*/ 322262 w 2579"/>
              <a:gd name="T33" fmla="*/ 1152525 h 3126"/>
              <a:gd name="T34" fmla="*/ 360362 w 2579"/>
              <a:gd name="T35" fmla="*/ 1262063 h 3126"/>
              <a:gd name="T36" fmla="*/ 379412 w 2579"/>
              <a:gd name="T37" fmla="*/ 1276350 h 3126"/>
              <a:gd name="T38" fmla="*/ 442912 w 2579"/>
              <a:gd name="T39" fmla="*/ 1320800 h 3126"/>
              <a:gd name="T40" fmla="*/ 484187 w 2579"/>
              <a:gd name="T41" fmla="*/ 1390650 h 3126"/>
              <a:gd name="T42" fmla="*/ 541337 w 2579"/>
              <a:gd name="T43" fmla="*/ 1447800 h 3126"/>
              <a:gd name="T44" fmla="*/ 642937 w 2579"/>
              <a:gd name="T45" fmla="*/ 1597025 h 3126"/>
              <a:gd name="T46" fmla="*/ 798512 w 2579"/>
              <a:gd name="T47" fmla="*/ 1695450 h 3126"/>
              <a:gd name="T48" fmla="*/ 846137 w 2579"/>
              <a:gd name="T49" fmla="*/ 1809750 h 3126"/>
              <a:gd name="T50" fmla="*/ 893762 w 2579"/>
              <a:gd name="T51" fmla="*/ 1952625 h 3126"/>
              <a:gd name="T52" fmla="*/ 903287 w 2579"/>
              <a:gd name="T53" fmla="*/ 2017713 h 3126"/>
              <a:gd name="T54" fmla="*/ 896937 w 2579"/>
              <a:gd name="T55" fmla="*/ 2060575 h 3126"/>
              <a:gd name="T56" fmla="*/ 935037 w 2579"/>
              <a:gd name="T57" fmla="*/ 2074863 h 3126"/>
              <a:gd name="T58" fmla="*/ 979487 w 2579"/>
              <a:gd name="T59" fmla="*/ 2085975 h 3126"/>
              <a:gd name="T60" fmla="*/ 1116012 w 2579"/>
              <a:gd name="T61" fmla="*/ 2216150 h 3126"/>
              <a:gd name="T62" fmla="*/ 1179512 w 2579"/>
              <a:gd name="T63" fmla="*/ 2257425 h 3126"/>
              <a:gd name="T64" fmla="*/ 1255712 w 2579"/>
              <a:gd name="T65" fmla="*/ 2324100 h 3126"/>
              <a:gd name="T66" fmla="*/ 1474787 w 2579"/>
              <a:gd name="T67" fmla="*/ 2400300 h 3126"/>
              <a:gd name="T68" fmla="*/ 1531937 w 2579"/>
              <a:gd name="T69" fmla="*/ 2514600 h 3126"/>
              <a:gd name="T70" fmla="*/ 1636712 w 2579"/>
              <a:gd name="T71" fmla="*/ 2581275 h 3126"/>
              <a:gd name="T72" fmla="*/ 1693862 w 2579"/>
              <a:gd name="T73" fmla="*/ 2667000 h 3126"/>
              <a:gd name="T74" fmla="*/ 1770062 w 2579"/>
              <a:gd name="T75" fmla="*/ 2724150 h 3126"/>
              <a:gd name="T76" fmla="*/ 1878012 w 2579"/>
              <a:gd name="T77" fmla="*/ 2794000 h 3126"/>
              <a:gd name="T78" fmla="*/ 1960562 w 2579"/>
              <a:gd name="T79" fmla="*/ 2847975 h 3126"/>
              <a:gd name="T80" fmla="*/ 2017712 w 2579"/>
              <a:gd name="T81" fmla="*/ 2952750 h 3126"/>
              <a:gd name="T82" fmla="*/ 2062162 w 2579"/>
              <a:gd name="T83" fmla="*/ 3038475 h 3126"/>
              <a:gd name="T84" fmla="*/ 2125662 w 2579"/>
              <a:gd name="T85" fmla="*/ 3127375 h 3126"/>
              <a:gd name="T86" fmla="*/ 2217737 w 2579"/>
              <a:gd name="T87" fmla="*/ 3200400 h 3126"/>
              <a:gd name="T88" fmla="*/ 2274887 w 2579"/>
              <a:gd name="T89" fmla="*/ 3255963 h 3126"/>
              <a:gd name="T90" fmla="*/ 2484437 w 2579"/>
              <a:gd name="T91" fmla="*/ 3314700 h 3126"/>
              <a:gd name="T92" fmla="*/ 2522537 w 2579"/>
              <a:gd name="T93" fmla="*/ 3362325 h 3126"/>
              <a:gd name="T94" fmla="*/ 2570162 w 2579"/>
              <a:gd name="T95" fmla="*/ 3448050 h 3126"/>
              <a:gd name="T96" fmla="*/ 2770187 w 2579"/>
              <a:gd name="T97" fmla="*/ 3638550 h 3126"/>
              <a:gd name="T98" fmla="*/ 2865437 w 2579"/>
              <a:gd name="T99" fmla="*/ 3876675 h 3126"/>
              <a:gd name="T100" fmla="*/ 2960687 w 2579"/>
              <a:gd name="T101" fmla="*/ 4086225 h 3126"/>
              <a:gd name="T102" fmla="*/ 3055937 w 2579"/>
              <a:gd name="T103" fmla="*/ 4286250 h 3126"/>
              <a:gd name="T104" fmla="*/ 3160712 w 2579"/>
              <a:gd name="T105" fmla="*/ 4343400 h 3126"/>
              <a:gd name="T106" fmla="*/ 3398837 w 2579"/>
              <a:gd name="T107" fmla="*/ 4457700 h 3126"/>
              <a:gd name="T108" fmla="*/ 3513137 w 2579"/>
              <a:gd name="T109" fmla="*/ 4476750 h 3126"/>
              <a:gd name="T110" fmla="*/ 3627437 w 2579"/>
              <a:gd name="T111" fmla="*/ 4533900 h 3126"/>
              <a:gd name="T112" fmla="*/ 3808412 w 2579"/>
              <a:gd name="T113" fmla="*/ 4657725 h 3126"/>
              <a:gd name="T114" fmla="*/ 4037012 w 2579"/>
              <a:gd name="T115" fmla="*/ 4857750 h 3126"/>
              <a:gd name="T116" fmla="*/ 4065587 w 2579"/>
              <a:gd name="T117" fmla="*/ 4914900 h 312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79" h="3126">
                <a:moveTo>
                  <a:pt x="233" y="0"/>
                </a:moveTo>
                <a:cubicBezTo>
                  <a:pt x="235" y="5"/>
                  <a:pt x="246" y="20"/>
                  <a:pt x="249" y="30"/>
                </a:cubicBezTo>
                <a:cubicBezTo>
                  <a:pt x="252" y="40"/>
                  <a:pt x="254" y="50"/>
                  <a:pt x="251" y="60"/>
                </a:cubicBezTo>
                <a:cubicBezTo>
                  <a:pt x="248" y="70"/>
                  <a:pt x="236" y="83"/>
                  <a:pt x="231" y="92"/>
                </a:cubicBezTo>
                <a:cubicBezTo>
                  <a:pt x="226" y="101"/>
                  <a:pt x="225" y="108"/>
                  <a:pt x="221" y="114"/>
                </a:cubicBezTo>
                <a:cubicBezTo>
                  <a:pt x="219" y="120"/>
                  <a:pt x="210" y="122"/>
                  <a:pt x="207" y="130"/>
                </a:cubicBezTo>
                <a:cubicBezTo>
                  <a:pt x="204" y="138"/>
                  <a:pt x="204" y="152"/>
                  <a:pt x="203" y="162"/>
                </a:cubicBezTo>
                <a:cubicBezTo>
                  <a:pt x="202" y="172"/>
                  <a:pt x="206" y="179"/>
                  <a:pt x="203" y="188"/>
                </a:cubicBezTo>
                <a:cubicBezTo>
                  <a:pt x="200" y="197"/>
                  <a:pt x="193" y="204"/>
                  <a:pt x="185" y="216"/>
                </a:cubicBezTo>
                <a:cubicBezTo>
                  <a:pt x="177" y="228"/>
                  <a:pt x="162" y="244"/>
                  <a:pt x="155" y="258"/>
                </a:cubicBezTo>
                <a:cubicBezTo>
                  <a:pt x="148" y="272"/>
                  <a:pt x="145" y="285"/>
                  <a:pt x="143" y="298"/>
                </a:cubicBezTo>
                <a:cubicBezTo>
                  <a:pt x="141" y="311"/>
                  <a:pt x="147" y="323"/>
                  <a:pt x="143" y="336"/>
                </a:cubicBezTo>
                <a:cubicBezTo>
                  <a:pt x="139" y="349"/>
                  <a:pt x="125" y="369"/>
                  <a:pt x="119" y="378"/>
                </a:cubicBezTo>
                <a:cubicBezTo>
                  <a:pt x="113" y="387"/>
                  <a:pt x="111" y="385"/>
                  <a:pt x="105" y="390"/>
                </a:cubicBezTo>
                <a:cubicBezTo>
                  <a:pt x="99" y="395"/>
                  <a:pt x="90" y="401"/>
                  <a:pt x="83" y="408"/>
                </a:cubicBezTo>
                <a:cubicBezTo>
                  <a:pt x="76" y="415"/>
                  <a:pt x="67" y="424"/>
                  <a:pt x="61" y="432"/>
                </a:cubicBezTo>
                <a:cubicBezTo>
                  <a:pt x="52" y="447"/>
                  <a:pt x="50" y="447"/>
                  <a:pt x="47" y="454"/>
                </a:cubicBezTo>
                <a:cubicBezTo>
                  <a:pt x="41" y="461"/>
                  <a:pt x="31" y="467"/>
                  <a:pt x="27" y="474"/>
                </a:cubicBezTo>
                <a:cubicBezTo>
                  <a:pt x="23" y="481"/>
                  <a:pt x="24" y="492"/>
                  <a:pt x="21" y="498"/>
                </a:cubicBezTo>
                <a:cubicBezTo>
                  <a:pt x="18" y="504"/>
                  <a:pt x="10" y="503"/>
                  <a:pt x="7" y="508"/>
                </a:cubicBezTo>
                <a:cubicBezTo>
                  <a:pt x="4" y="513"/>
                  <a:pt x="0" y="522"/>
                  <a:pt x="3" y="528"/>
                </a:cubicBezTo>
                <a:cubicBezTo>
                  <a:pt x="6" y="534"/>
                  <a:pt x="23" y="541"/>
                  <a:pt x="27" y="546"/>
                </a:cubicBezTo>
                <a:cubicBezTo>
                  <a:pt x="31" y="551"/>
                  <a:pt x="25" y="556"/>
                  <a:pt x="29" y="558"/>
                </a:cubicBezTo>
                <a:cubicBezTo>
                  <a:pt x="33" y="560"/>
                  <a:pt x="41" y="557"/>
                  <a:pt x="49" y="558"/>
                </a:cubicBezTo>
                <a:cubicBezTo>
                  <a:pt x="57" y="559"/>
                  <a:pt x="71" y="563"/>
                  <a:pt x="79" y="564"/>
                </a:cubicBezTo>
                <a:cubicBezTo>
                  <a:pt x="87" y="565"/>
                  <a:pt x="89" y="567"/>
                  <a:pt x="95" y="566"/>
                </a:cubicBezTo>
                <a:cubicBezTo>
                  <a:pt x="101" y="565"/>
                  <a:pt x="107" y="558"/>
                  <a:pt x="113" y="560"/>
                </a:cubicBezTo>
                <a:cubicBezTo>
                  <a:pt x="119" y="562"/>
                  <a:pt x="125" y="573"/>
                  <a:pt x="133" y="580"/>
                </a:cubicBezTo>
                <a:cubicBezTo>
                  <a:pt x="141" y="587"/>
                  <a:pt x="152" y="599"/>
                  <a:pt x="161" y="604"/>
                </a:cubicBezTo>
                <a:cubicBezTo>
                  <a:pt x="165" y="610"/>
                  <a:pt x="180" y="605"/>
                  <a:pt x="185" y="610"/>
                </a:cubicBezTo>
                <a:cubicBezTo>
                  <a:pt x="190" y="615"/>
                  <a:pt x="199" y="612"/>
                  <a:pt x="197" y="624"/>
                </a:cubicBezTo>
                <a:cubicBezTo>
                  <a:pt x="198" y="630"/>
                  <a:pt x="193" y="638"/>
                  <a:pt x="189" y="648"/>
                </a:cubicBezTo>
                <a:cubicBezTo>
                  <a:pt x="185" y="658"/>
                  <a:pt x="171" y="671"/>
                  <a:pt x="173" y="684"/>
                </a:cubicBezTo>
                <a:cubicBezTo>
                  <a:pt x="175" y="697"/>
                  <a:pt x="197" y="713"/>
                  <a:pt x="203" y="726"/>
                </a:cubicBezTo>
                <a:cubicBezTo>
                  <a:pt x="209" y="743"/>
                  <a:pt x="191" y="752"/>
                  <a:pt x="209" y="762"/>
                </a:cubicBezTo>
                <a:cubicBezTo>
                  <a:pt x="257" y="816"/>
                  <a:pt x="225" y="792"/>
                  <a:pt x="227" y="795"/>
                </a:cubicBezTo>
                <a:cubicBezTo>
                  <a:pt x="229" y="798"/>
                  <a:pt x="219" y="779"/>
                  <a:pt x="221" y="780"/>
                </a:cubicBezTo>
                <a:cubicBezTo>
                  <a:pt x="228" y="791"/>
                  <a:pt x="263" y="828"/>
                  <a:pt x="239" y="804"/>
                </a:cubicBezTo>
                <a:cubicBezTo>
                  <a:pt x="244" y="810"/>
                  <a:pt x="244" y="815"/>
                  <a:pt x="251" y="820"/>
                </a:cubicBezTo>
                <a:cubicBezTo>
                  <a:pt x="258" y="825"/>
                  <a:pt x="273" y="827"/>
                  <a:pt x="279" y="832"/>
                </a:cubicBezTo>
                <a:cubicBezTo>
                  <a:pt x="285" y="837"/>
                  <a:pt x="283" y="841"/>
                  <a:pt x="287" y="848"/>
                </a:cubicBezTo>
                <a:cubicBezTo>
                  <a:pt x="291" y="855"/>
                  <a:pt x="299" y="867"/>
                  <a:pt x="305" y="876"/>
                </a:cubicBezTo>
                <a:cubicBezTo>
                  <a:pt x="311" y="885"/>
                  <a:pt x="319" y="894"/>
                  <a:pt x="325" y="900"/>
                </a:cubicBezTo>
                <a:cubicBezTo>
                  <a:pt x="331" y="906"/>
                  <a:pt x="334" y="901"/>
                  <a:pt x="341" y="912"/>
                </a:cubicBezTo>
                <a:cubicBezTo>
                  <a:pt x="348" y="923"/>
                  <a:pt x="354" y="950"/>
                  <a:pt x="365" y="966"/>
                </a:cubicBezTo>
                <a:cubicBezTo>
                  <a:pt x="376" y="982"/>
                  <a:pt x="392" y="996"/>
                  <a:pt x="405" y="1006"/>
                </a:cubicBezTo>
                <a:cubicBezTo>
                  <a:pt x="418" y="1016"/>
                  <a:pt x="427" y="1016"/>
                  <a:pt x="443" y="1026"/>
                </a:cubicBezTo>
                <a:cubicBezTo>
                  <a:pt x="485" y="1034"/>
                  <a:pt x="475" y="1040"/>
                  <a:pt x="503" y="1068"/>
                </a:cubicBezTo>
                <a:cubicBezTo>
                  <a:pt x="515" y="1080"/>
                  <a:pt x="518" y="1090"/>
                  <a:pt x="523" y="1102"/>
                </a:cubicBezTo>
                <a:cubicBezTo>
                  <a:pt x="528" y="1114"/>
                  <a:pt x="529" y="1124"/>
                  <a:pt x="533" y="1140"/>
                </a:cubicBezTo>
                <a:cubicBezTo>
                  <a:pt x="541" y="1161"/>
                  <a:pt x="544" y="1181"/>
                  <a:pt x="549" y="1196"/>
                </a:cubicBezTo>
                <a:cubicBezTo>
                  <a:pt x="554" y="1211"/>
                  <a:pt x="559" y="1219"/>
                  <a:pt x="563" y="1230"/>
                </a:cubicBezTo>
                <a:cubicBezTo>
                  <a:pt x="566" y="1242"/>
                  <a:pt x="575" y="1266"/>
                  <a:pt x="575" y="1266"/>
                </a:cubicBezTo>
                <a:cubicBezTo>
                  <a:pt x="576" y="1273"/>
                  <a:pt x="571" y="1267"/>
                  <a:pt x="569" y="1271"/>
                </a:cubicBezTo>
                <a:cubicBezTo>
                  <a:pt x="567" y="1275"/>
                  <a:pt x="561" y="1289"/>
                  <a:pt x="560" y="1293"/>
                </a:cubicBezTo>
                <a:cubicBezTo>
                  <a:pt x="559" y="1297"/>
                  <a:pt x="563" y="1295"/>
                  <a:pt x="565" y="1298"/>
                </a:cubicBezTo>
                <a:cubicBezTo>
                  <a:pt x="567" y="1301"/>
                  <a:pt x="569" y="1311"/>
                  <a:pt x="573" y="1312"/>
                </a:cubicBezTo>
                <a:cubicBezTo>
                  <a:pt x="577" y="1314"/>
                  <a:pt x="585" y="1307"/>
                  <a:pt x="589" y="1307"/>
                </a:cubicBezTo>
                <a:cubicBezTo>
                  <a:pt x="593" y="1307"/>
                  <a:pt x="591" y="1313"/>
                  <a:pt x="596" y="1314"/>
                </a:cubicBezTo>
                <a:cubicBezTo>
                  <a:pt x="601" y="1315"/>
                  <a:pt x="607" y="1306"/>
                  <a:pt x="617" y="1314"/>
                </a:cubicBezTo>
                <a:cubicBezTo>
                  <a:pt x="627" y="1322"/>
                  <a:pt x="645" y="1348"/>
                  <a:pt x="659" y="1362"/>
                </a:cubicBezTo>
                <a:cubicBezTo>
                  <a:pt x="673" y="1376"/>
                  <a:pt x="692" y="1389"/>
                  <a:pt x="703" y="1396"/>
                </a:cubicBezTo>
                <a:cubicBezTo>
                  <a:pt x="714" y="1403"/>
                  <a:pt x="716" y="1402"/>
                  <a:pt x="723" y="1406"/>
                </a:cubicBezTo>
                <a:cubicBezTo>
                  <a:pt x="730" y="1410"/>
                  <a:pt x="734" y="1415"/>
                  <a:pt x="743" y="1422"/>
                </a:cubicBezTo>
                <a:cubicBezTo>
                  <a:pt x="755" y="1430"/>
                  <a:pt x="771" y="1434"/>
                  <a:pt x="779" y="1446"/>
                </a:cubicBezTo>
                <a:cubicBezTo>
                  <a:pt x="783" y="1452"/>
                  <a:pt x="785" y="1459"/>
                  <a:pt x="791" y="1464"/>
                </a:cubicBezTo>
                <a:cubicBezTo>
                  <a:pt x="813" y="1481"/>
                  <a:pt x="851" y="1472"/>
                  <a:pt x="875" y="1488"/>
                </a:cubicBezTo>
                <a:cubicBezTo>
                  <a:pt x="891" y="1499"/>
                  <a:pt x="929" y="1512"/>
                  <a:pt x="929" y="1512"/>
                </a:cubicBezTo>
                <a:cubicBezTo>
                  <a:pt x="940" y="1522"/>
                  <a:pt x="927" y="1542"/>
                  <a:pt x="933" y="1554"/>
                </a:cubicBezTo>
                <a:cubicBezTo>
                  <a:pt x="939" y="1566"/>
                  <a:pt x="955" y="1574"/>
                  <a:pt x="965" y="1584"/>
                </a:cubicBezTo>
                <a:cubicBezTo>
                  <a:pt x="976" y="1600"/>
                  <a:pt x="976" y="1606"/>
                  <a:pt x="995" y="1614"/>
                </a:cubicBezTo>
                <a:cubicBezTo>
                  <a:pt x="1007" y="1619"/>
                  <a:pt x="1031" y="1626"/>
                  <a:pt x="1031" y="1626"/>
                </a:cubicBezTo>
                <a:cubicBezTo>
                  <a:pt x="1040" y="1633"/>
                  <a:pt x="1043" y="1651"/>
                  <a:pt x="1049" y="1660"/>
                </a:cubicBezTo>
                <a:cubicBezTo>
                  <a:pt x="1055" y="1669"/>
                  <a:pt x="1062" y="1674"/>
                  <a:pt x="1067" y="1680"/>
                </a:cubicBezTo>
                <a:cubicBezTo>
                  <a:pt x="1071" y="1686"/>
                  <a:pt x="1072" y="1696"/>
                  <a:pt x="1079" y="1698"/>
                </a:cubicBezTo>
                <a:cubicBezTo>
                  <a:pt x="1145" y="1720"/>
                  <a:pt x="1045" y="1685"/>
                  <a:pt x="1115" y="1716"/>
                </a:cubicBezTo>
                <a:cubicBezTo>
                  <a:pt x="1127" y="1721"/>
                  <a:pt x="1151" y="1728"/>
                  <a:pt x="1151" y="1728"/>
                </a:cubicBezTo>
                <a:cubicBezTo>
                  <a:pt x="1161" y="1735"/>
                  <a:pt x="1169" y="1749"/>
                  <a:pt x="1183" y="1760"/>
                </a:cubicBezTo>
                <a:cubicBezTo>
                  <a:pt x="1192" y="1769"/>
                  <a:pt x="1196" y="1776"/>
                  <a:pt x="1205" y="1782"/>
                </a:cubicBezTo>
                <a:cubicBezTo>
                  <a:pt x="1214" y="1788"/>
                  <a:pt x="1225" y="1785"/>
                  <a:pt x="1235" y="1794"/>
                </a:cubicBezTo>
                <a:cubicBezTo>
                  <a:pt x="1253" y="1813"/>
                  <a:pt x="1254" y="1821"/>
                  <a:pt x="1263" y="1836"/>
                </a:cubicBezTo>
                <a:cubicBezTo>
                  <a:pt x="1269" y="1847"/>
                  <a:pt x="1267" y="1852"/>
                  <a:pt x="1271" y="1860"/>
                </a:cubicBezTo>
                <a:cubicBezTo>
                  <a:pt x="1275" y="1868"/>
                  <a:pt x="1284" y="1875"/>
                  <a:pt x="1289" y="1884"/>
                </a:cubicBezTo>
                <a:cubicBezTo>
                  <a:pt x="1300" y="1902"/>
                  <a:pt x="1294" y="1903"/>
                  <a:pt x="1299" y="1914"/>
                </a:cubicBezTo>
                <a:cubicBezTo>
                  <a:pt x="1304" y="1925"/>
                  <a:pt x="1314" y="1939"/>
                  <a:pt x="1321" y="1948"/>
                </a:cubicBezTo>
                <a:cubicBezTo>
                  <a:pt x="1328" y="1957"/>
                  <a:pt x="1331" y="1960"/>
                  <a:pt x="1339" y="1970"/>
                </a:cubicBezTo>
                <a:cubicBezTo>
                  <a:pt x="1347" y="1980"/>
                  <a:pt x="1357" y="2002"/>
                  <a:pt x="1367" y="2010"/>
                </a:cubicBezTo>
                <a:cubicBezTo>
                  <a:pt x="1373" y="2018"/>
                  <a:pt x="1387" y="2014"/>
                  <a:pt x="1397" y="2016"/>
                </a:cubicBezTo>
                <a:cubicBezTo>
                  <a:pt x="1405" y="2019"/>
                  <a:pt x="1413" y="2033"/>
                  <a:pt x="1417" y="2038"/>
                </a:cubicBezTo>
                <a:cubicBezTo>
                  <a:pt x="1423" y="2044"/>
                  <a:pt x="1424" y="2048"/>
                  <a:pt x="1433" y="2051"/>
                </a:cubicBezTo>
                <a:cubicBezTo>
                  <a:pt x="1450" y="2058"/>
                  <a:pt x="1510" y="2068"/>
                  <a:pt x="1529" y="2070"/>
                </a:cubicBezTo>
                <a:cubicBezTo>
                  <a:pt x="1540" y="2077"/>
                  <a:pt x="1556" y="2079"/>
                  <a:pt x="1565" y="2088"/>
                </a:cubicBezTo>
                <a:cubicBezTo>
                  <a:pt x="1569" y="2092"/>
                  <a:pt x="1567" y="2101"/>
                  <a:pt x="1571" y="2106"/>
                </a:cubicBezTo>
                <a:cubicBezTo>
                  <a:pt x="1576" y="2112"/>
                  <a:pt x="1583" y="2114"/>
                  <a:pt x="1589" y="2118"/>
                </a:cubicBezTo>
                <a:cubicBezTo>
                  <a:pt x="1597" y="2130"/>
                  <a:pt x="1605" y="2142"/>
                  <a:pt x="1613" y="2154"/>
                </a:cubicBezTo>
                <a:cubicBezTo>
                  <a:pt x="1617" y="2159"/>
                  <a:pt x="1615" y="2168"/>
                  <a:pt x="1619" y="2172"/>
                </a:cubicBezTo>
                <a:cubicBezTo>
                  <a:pt x="1646" y="2199"/>
                  <a:pt x="1685" y="2208"/>
                  <a:pt x="1709" y="2238"/>
                </a:cubicBezTo>
                <a:cubicBezTo>
                  <a:pt x="1709" y="2238"/>
                  <a:pt x="1739" y="2283"/>
                  <a:pt x="1745" y="2292"/>
                </a:cubicBezTo>
                <a:cubicBezTo>
                  <a:pt x="1749" y="2298"/>
                  <a:pt x="1757" y="2310"/>
                  <a:pt x="1757" y="2310"/>
                </a:cubicBezTo>
                <a:cubicBezTo>
                  <a:pt x="1766" y="2362"/>
                  <a:pt x="1782" y="2396"/>
                  <a:pt x="1805" y="2442"/>
                </a:cubicBezTo>
                <a:cubicBezTo>
                  <a:pt x="1820" y="2472"/>
                  <a:pt x="1822" y="2510"/>
                  <a:pt x="1841" y="2538"/>
                </a:cubicBezTo>
                <a:cubicBezTo>
                  <a:pt x="1849" y="2550"/>
                  <a:pt x="1860" y="2560"/>
                  <a:pt x="1865" y="2574"/>
                </a:cubicBezTo>
                <a:cubicBezTo>
                  <a:pt x="1869" y="2586"/>
                  <a:pt x="1870" y="2599"/>
                  <a:pt x="1877" y="2610"/>
                </a:cubicBezTo>
                <a:cubicBezTo>
                  <a:pt x="1886" y="2624"/>
                  <a:pt x="1909" y="2695"/>
                  <a:pt x="1925" y="2700"/>
                </a:cubicBezTo>
                <a:cubicBezTo>
                  <a:pt x="1937" y="2704"/>
                  <a:pt x="1961" y="2712"/>
                  <a:pt x="1961" y="2712"/>
                </a:cubicBezTo>
                <a:cubicBezTo>
                  <a:pt x="1983" y="2745"/>
                  <a:pt x="1960" y="2719"/>
                  <a:pt x="1991" y="2736"/>
                </a:cubicBezTo>
                <a:cubicBezTo>
                  <a:pt x="2045" y="2766"/>
                  <a:pt x="2044" y="2781"/>
                  <a:pt x="2105" y="2790"/>
                </a:cubicBezTo>
                <a:cubicBezTo>
                  <a:pt x="2118" y="2794"/>
                  <a:pt x="2128" y="2804"/>
                  <a:pt x="2141" y="2808"/>
                </a:cubicBezTo>
                <a:cubicBezTo>
                  <a:pt x="2157" y="2812"/>
                  <a:pt x="2173" y="2811"/>
                  <a:pt x="2189" y="2814"/>
                </a:cubicBezTo>
                <a:cubicBezTo>
                  <a:pt x="2197" y="2815"/>
                  <a:pt x="2205" y="2818"/>
                  <a:pt x="2213" y="2820"/>
                </a:cubicBezTo>
                <a:cubicBezTo>
                  <a:pt x="2225" y="2824"/>
                  <a:pt x="2238" y="2825"/>
                  <a:pt x="2249" y="2832"/>
                </a:cubicBezTo>
                <a:cubicBezTo>
                  <a:pt x="2261" y="2840"/>
                  <a:pt x="2285" y="2856"/>
                  <a:pt x="2285" y="2856"/>
                </a:cubicBezTo>
                <a:cubicBezTo>
                  <a:pt x="2303" y="2882"/>
                  <a:pt x="2336" y="2894"/>
                  <a:pt x="2363" y="2910"/>
                </a:cubicBezTo>
                <a:cubicBezTo>
                  <a:pt x="2375" y="2917"/>
                  <a:pt x="2399" y="2934"/>
                  <a:pt x="2399" y="2934"/>
                </a:cubicBezTo>
                <a:cubicBezTo>
                  <a:pt x="2420" y="2965"/>
                  <a:pt x="2441" y="2969"/>
                  <a:pt x="2477" y="2976"/>
                </a:cubicBezTo>
                <a:cubicBezTo>
                  <a:pt x="2492" y="3022"/>
                  <a:pt x="2504" y="3031"/>
                  <a:pt x="2543" y="3060"/>
                </a:cubicBezTo>
                <a:cubicBezTo>
                  <a:pt x="2554" y="3094"/>
                  <a:pt x="2552" y="3108"/>
                  <a:pt x="2579" y="3126"/>
                </a:cubicBezTo>
                <a:cubicBezTo>
                  <a:pt x="2571" y="3103"/>
                  <a:pt x="2577" y="3112"/>
                  <a:pt x="2561" y="3096"/>
                </a:cubicBezTo>
              </a:path>
            </a:pathLst>
          </a:custGeom>
          <a:noFill/>
          <a:ln w="12700" cap="flat" cmpd="sng">
            <a:solidFill>
              <a:srgbClr val="33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Freeform 18"/>
          <p:cNvSpPr>
            <a:spLocks/>
          </p:cNvSpPr>
          <p:nvPr/>
        </p:nvSpPr>
        <p:spPr bwMode="auto">
          <a:xfrm>
            <a:off x="4337051" y="2501901"/>
            <a:ext cx="631825" cy="288925"/>
          </a:xfrm>
          <a:custGeom>
            <a:avLst/>
            <a:gdLst>
              <a:gd name="T0" fmla="*/ 307975 w 398"/>
              <a:gd name="T1" fmla="*/ 96838 h 182"/>
              <a:gd name="T2" fmla="*/ 385763 w 398"/>
              <a:gd name="T3" fmla="*/ 92075 h 182"/>
              <a:gd name="T4" fmla="*/ 428625 w 398"/>
              <a:gd name="T5" fmla="*/ 73025 h 182"/>
              <a:gd name="T6" fmla="*/ 473075 w 398"/>
              <a:gd name="T7" fmla="*/ 55563 h 182"/>
              <a:gd name="T8" fmla="*/ 514350 w 398"/>
              <a:gd name="T9" fmla="*/ 49213 h 182"/>
              <a:gd name="T10" fmla="*/ 544513 w 398"/>
              <a:gd name="T11" fmla="*/ 44450 h 182"/>
              <a:gd name="T12" fmla="*/ 563563 w 398"/>
              <a:gd name="T13" fmla="*/ 26988 h 182"/>
              <a:gd name="T14" fmla="*/ 587375 w 398"/>
              <a:gd name="T15" fmla="*/ 20638 h 182"/>
              <a:gd name="T16" fmla="*/ 625475 w 398"/>
              <a:gd name="T17" fmla="*/ 1588 h 182"/>
              <a:gd name="T18" fmla="*/ 628650 w 398"/>
              <a:gd name="T19" fmla="*/ 26988 h 182"/>
              <a:gd name="T20" fmla="*/ 611188 w 398"/>
              <a:gd name="T21" fmla="*/ 39688 h 182"/>
              <a:gd name="T22" fmla="*/ 590550 w 398"/>
              <a:gd name="T23" fmla="*/ 49213 h 182"/>
              <a:gd name="T24" fmla="*/ 573088 w 398"/>
              <a:gd name="T25" fmla="*/ 63500 h 182"/>
              <a:gd name="T26" fmla="*/ 552450 w 398"/>
              <a:gd name="T27" fmla="*/ 98425 h 182"/>
              <a:gd name="T28" fmla="*/ 542925 w 398"/>
              <a:gd name="T29" fmla="*/ 131763 h 182"/>
              <a:gd name="T30" fmla="*/ 558800 w 398"/>
              <a:gd name="T31" fmla="*/ 127000 h 182"/>
              <a:gd name="T32" fmla="*/ 585788 w 398"/>
              <a:gd name="T33" fmla="*/ 141288 h 182"/>
              <a:gd name="T34" fmla="*/ 557213 w 398"/>
              <a:gd name="T35" fmla="*/ 149225 h 182"/>
              <a:gd name="T36" fmla="*/ 530225 w 398"/>
              <a:gd name="T37" fmla="*/ 146050 h 182"/>
              <a:gd name="T38" fmla="*/ 506413 w 398"/>
              <a:gd name="T39" fmla="*/ 163513 h 182"/>
              <a:gd name="T40" fmla="*/ 482600 w 398"/>
              <a:gd name="T41" fmla="*/ 188913 h 182"/>
              <a:gd name="T42" fmla="*/ 461963 w 398"/>
              <a:gd name="T43" fmla="*/ 203200 h 182"/>
              <a:gd name="T44" fmla="*/ 400050 w 398"/>
              <a:gd name="T45" fmla="*/ 234950 h 182"/>
              <a:gd name="T46" fmla="*/ 374650 w 398"/>
              <a:gd name="T47" fmla="*/ 254000 h 182"/>
              <a:gd name="T48" fmla="*/ 336550 w 398"/>
              <a:gd name="T49" fmla="*/ 269875 h 182"/>
              <a:gd name="T50" fmla="*/ 323850 w 398"/>
              <a:gd name="T51" fmla="*/ 282575 h 182"/>
              <a:gd name="T52" fmla="*/ 301625 w 398"/>
              <a:gd name="T53" fmla="*/ 284163 h 182"/>
              <a:gd name="T54" fmla="*/ 300038 w 398"/>
              <a:gd name="T55" fmla="*/ 254000 h 182"/>
              <a:gd name="T56" fmla="*/ 276225 w 398"/>
              <a:gd name="T57" fmla="*/ 244475 h 182"/>
              <a:gd name="T58" fmla="*/ 252413 w 398"/>
              <a:gd name="T59" fmla="*/ 244475 h 182"/>
              <a:gd name="T60" fmla="*/ 234950 w 398"/>
              <a:gd name="T61" fmla="*/ 231775 h 182"/>
              <a:gd name="T62" fmla="*/ 192088 w 398"/>
              <a:gd name="T63" fmla="*/ 222250 h 182"/>
              <a:gd name="T64" fmla="*/ 153988 w 398"/>
              <a:gd name="T65" fmla="*/ 215900 h 182"/>
              <a:gd name="T66" fmla="*/ 119063 w 398"/>
              <a:gd name="T67" fmla="*/ 206375 h 182"/>
              <a:gd name="T68" fmla="*/ 80963 w 398"/>
              <a:gd name="T69" fmla="*/ 188913 h 182"/>
              <a:gd name="T70" fmla="*/ 49213 w 398"/>
              <a:gd name="T71" fmla="*/ 150813 h 182"/>
              <a:gd name="T72" fmla="*/ 23813 w 398"/>
              <a:gd name="T73" fmla="*/ 115888 h 182"/>
              <a:gd name="T74" fmla="*/ 15875 w 398"/>
              <a:gd name="T75" fmla="*/ 101600 h 182"/>
              <a:gd name="T76" fmla="*/ 4763 w 398"/>
              <a:gd name="T77" fmla="*/ 69850 h 182"/>
              <a:gd name="T78" fmla="*/ 46038 w 398"/>
              <a:gd name="T79" fmla="*/ 66675 h 182"/>
              <a:gd name="T80" fmla="*/ 76200 w 398"/>
              <a:gd name="T81" fmla="*/ 74613 h 182"/>
              <a:gd name="T82" fmla="*/ 106363 w 398"/>
              <a:gd name="T83" fmla="*/ 84138 h 182"/>
              <a:gd name="T84" fmla="*/ 128588 w 398"/>
              <a:gd name="T85" fmla="*/ 69850 h 182"/>
              <a:gd name="T86" fmla="*/ 173038 w 398"/>
              <a:gd name="T87" fmla="*/ 82550 h 182"/>
              <a:gd name="T88" fmla="*/ 177800 w 398"/>
              <a:gd name="T89" fmla="*/ 65088 h 182"/>
              <a:gd name="T90" fmla="*/ 185738 w 398"/>
              <a:gd name="T91" fmla="*/ 41275 h 182"/>
              <a:gd name="T92" fmla="*/ 238125 w 398"/>
              <a:gd name="T93" fmla="*/ 65088 h 182"/>
              <a:gd name="T94" fmla="*/ 311150 w 398"/>
              <a:gd name="T95" fmla="*/ 88900 h 182"/>
              <a:gd name="T96" fmla="*/ 344488 w 398"/>
              <a:gd name="T97" fmla="*/ 98425 h 182"/>
              <a:gd name="T98" fmla="*/ 307975 w 398"/>
              <a:gd name="T99" fmla="*/ 96838 h 1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98" h="182">
                <a:moveTo>
                  <a:pt x="194" y="61"/>
                </a:moveTo>
                <a:cubicBezTo>
                  <a:pt x="202" y="61"/>
                  <a:pt x="219" y="64"/>
                  <a:pt x="243" y="58"/>
                </a:cubicBezTo>
                <a:cubicBezTo>
                  <a:pt x="256" y="56"/>
                  <a:pt x="261" y="50"/>
                  <a:pt x="270" y="46"/>
                </a:cubicBezTo>
                <a:cubicBezTo>
                  <a:pt x="279" y="42"/>
                  <a:pt x="289" y="38"/>
                  <a:pt x="298" y="35"/>
                </a:cubicBezTo>
                <a:cubicBezTo>
                  <a:pt x="307" y="32"/>
                  <a:pt x="317" y="32"/>
                  <a:pt x="324" y="31"/>
                </a:cubicBezTo>
                <a:cubicBezTo>
                  <a:pt x="331" y="30"/>
                  <a:pt x="338" y="30"/>
                  <a:pt x="343" y="28"/>
                </a:cubicBezTo>
                <a:cubicBezTo>
                  <a:pt x="348" y="26"/>
                  <a:pt x="351" y="19"/>
                  <a:pt x="355" y="17"/>
                </a:cubicBezTo>
                <a:cubicBezTo>
                  <a:pt x="359" y="15"/>
                  <a:pt x="364" y="16"/>
                  <a:pt x="370" y="13"/>
                </a:cubicBezTo>
                <a:cubicBezTo>
                  <a:pt x="376" y="10"/>
                  <a:pt x="390" y="0"/>
                  <a:pt x="394" y="1"/>
                </a:cubicBezTo>
                <a:cubicBezTo>
                  <a:pt x="398" y="2"/>
                  <a:pt x="397" y="13"/>
                  <a:pt x="396" y="17"/>
                </a:cubicBezTo>
                <a:cubicBezTo>
                  <a:pt x="395" y="21"/>
                  <a:pt x="389" y="23"/>
                  <a:pt x="385" y="25"/>
                </a:cubicBezTo>
                <a:cubicBezTo>
                  <a:pt x="381" y="27"/>
                  <a:pt x="376" y="28"/>
                  <a:pt x="372" y="31"/>
                </a:cubicBezTo>
                <a:cubicBezTo>
                  <a:pt x="368" y="34"/>
                  <a:pt x="365" y="35"/>
                  <a:pt x="361" y="40"/>
                </a:cubicBezTo>
                <a:cubicBezTo>
                  <a:pt x="357" y="45"/>
                  <a:pt x="351" y="55"/>
                  <a:pt x="348" y="62"/>
                </a:cubicBezTo>
                <a:cubicBezTo>
                  <a:pt x="340" y="76"/>
                  <a:pt x="352" y="73"/>
                  <a:pt x="342" y="83"/>
                </a:cubicBezTo>
                <a:cubicBezTo>
                  <a:pt x="343" y="86"/>
                  <a:pt x="348" y="79"/>
                  <a:pt x="352" y="80"/>
                </a:cubicBezTo>
                <a:cubicBezTo>
                  <a:pt x="356" y="81"/>
                  <a:pt x="369" y="87"/>
                  <a:pt x="369" y="89"/>
                </a:cubicBezTo>
                <a:cubicBezTo>
                  <a:pt x="369" y="91"/>
                  <a:pt x="357" y="94"/>
                  <a:pt x="351" y="94"/>
                </a:cubicBezTo>
                <a:cubicBezTo>
                  <a:pt x="345" y="94"/>
                  <a:pt x="339" y="91"/>
                  <a:pt x="334" y="92"/>
                </a:cubicBezTo>
                <a:cubicBezTo>
                  <a:pt x="329" y="93"/>
                  <a:pt x="324" y="99"/>
                  <a:pt x="319" y="103"/>
                </a:cubicBezTo>
                <a:cubicBezTo>
                  <a:pt x="314" y="107"/>
                  <a:pt x="309" y="115"/>
                  <a:pt x="304" y="119"/>
                </a:cubicBezTo>
                <a:cubicBezTo>
                  <a:pt x="299" y="123"/>
                  <a:pt x="300" y="123"/>
                  <a:pt x="291" y="128"/>
                </a:cubicBezTo>
                <a:cubicBezTo>
                  <a:pt x="273" y="145"/>
                  <a:pt x="261" y="143"/>
                  <a:pt x="252" y="148"/>
                </a:cubicBezTo>
                <a:cubicBezTo>
                  <a:pt x="243" y="153"/>
                  <a:pt x="243" y="156"/>
                  <a:pt x="236" y="160"/>
                </a:cubicBezTo>
                <a:cubicBezTo>
                  <a:pt x="229" y="164"/>
                  <a:pt x="217" y="167"/>
                  <a:pt x="212" y="170"/>
                </a:cubicBezTo>
                <a:cubicBezTo>
                  <a:pt x="207" y="172"/>
                  <a:pt x="208" y="178"/>
                  <a:pt x="204" y="178"/>
                </a:cubicBezTo>
                <a:cubicBezTo>
                  <a:pt x="200" y="180"/>
                  <a:pt x="192" y="182"/>
                  <a:pt x="190" y="179"/>
                </a:cubicBezTo>
                <a:cubicBezTo>
                  <a:pt x="188" y="176"/>
                  <a:pt x="192" y="164"/>
                  <a:pt x="189" y="160"/>
                </a:cubicBezTo>
                <a:cubicBezTo>
                  <a:pt x="186" y="156"/>
                  <a:pt x="179" y="155"/>
                  <a:pt x="174" y="154"/>
                </a:cubicBezTo>
                <a:cubicBezTo>
                  <a:pt x="169" y="153"/>
                  <a:pt x="163" y="155"/>
                  <a:pt x="159" y="154"/>
                </a:cubicBezTo>
                <a:cubicBezTo>
                  <a:pt x="155" y="153"/>
                  <a:pt x="154" y="148"/>
                  <a:pt x="148" y="146"/>
                </a:cubicBezTo>
                <a:cubicBezTo>
                  <a:pt x="142" y="144"/>
                  <a:pt x="129" y="142"/>
                  <a:pt x="121" y="140"/>
                </a:cubicBezTo>
                <a:cubicBezTo>
                  <a:pt x="113" y="138"/>
                  <a:pt x="105" y="138"/>
                  <a:pt x="97" y="136"/>
                </a:cubicBezTo>
                <a:cubicBezTo>
                  <a:pt x="74" y="128"/>
                  <a:pt x="83" y="133"/>
                  <a:pt x="75" y="130"/>
                </a:cubicBezTo>
                <a:cubicBezTo>
                  <a:pt x="67" y="127"/>
                  <a:pt x="58" y="125"/>
                  <a:pt x="51" y="119"/>
                </a:cubicBezTo>
                <a:cubicBezTo>
                  <a:pt x="44" y="113"/>
                  <a:pt x="37" y="103"/>
                  <a:pt x="31" y="95"/>
                </a:cubicBezTo>
                <a:cubicBezTo>
                  <a:pt x="25" y="86"/>
                  <a:pt x="31" y="88"/>
                  <a:pt x="15" y="73"/>
                </a:cubicBezTo>
                <a:cubicBezTo>
                  <a:pt x="11" y="68"/>
                  <a:pt x="12" y="69"/>
                  <a:pt x="10" y="64"/>
                </a:cubicBezTo>
                <a:cubicBezTo>
                  <a:pt x="8" y="59"/>
                  <a:pt x="0" y="48"/>
                  <a:pt x="3" y="44"/>
                </a:cubicBezTo>
                <a:cubicBezTo>
                  <a:pt x="6" y="35"/>
                  <a:pt x="22" y="53"/>
                  <a:pt x="29" y="42"/>
                </a:cubicBezTo>
                <a:cubicBezTo>
                  <a:pt x="37" y="43"/>
                  <a:pt x="42" y="45"/>
                  <a:pt x="48" y="47"/>
                </a:cubicBezTo>
                <a:cubicBezTo>
                  <a:pt x="54" y="49"/>
                  <a:pt x="62" y="53"/>
                  <a:pt x="67" y="53"/>
                </a:cubicBezTo>
                <a:cubicBezTo>
                  <a:pt x="72" y="53"/>
                  <a:pt x="74" y="44"/>
                  <a:pt x="81" y="44"/>
                </a:cubicBezTo>
                <a:cubicBezTo>
                  <a:pt x="88" y="44"/>
                  <a:pt x="104" y="52"/>
                  <a:pt x="109" y="52"/>
                </a:cubicBezTo>
                <a:cubicBezTo>
                  <a:pt x="114" y="52"/>
                  <a:pt x="111" y="45"/>
                  <a:pt x="112" y="41"/>
                </a:cubicBezTo>
                <a:cubicBezTo>
                  <a:pt x="113" y="37"/>
                  <a:pt x="111" y="26"/>
                  <a:pt x="117" y="26"/>
                </a:cubicBezTo>
                <a:cubicBezTo>
                  <a:pt x="123" y="26"/>
                  <a:pt x="137" y="36"/>
                  <a:pt x="150" y="41"/>
                </a:cubicBezTo>
                <a:cubicBezTo>
                  <a:pt x="163" y="46"/>
                  <a:pt x="185" y="53"/>
                  <a:pt x="196" y="56"/>
                </a:cubicBezTo>
                <a:cubicBezTo>
                  <a:pt x="221" y="58"/>
                  <a:pt x="217" y="61"/>
                  <a:pt x="217" y="62"/>
                </a:cubicBezTo>
                <a:cubicBezTo>
                  <a:pt x="217" y="63"/>
                  <a:pt x="199" y="61"/>
                  <a:pt x="194" y="61"/>
                </a:cubicBezTo>
                <a:close/>
              </a:path>
            </a:pathLst>
          </a:custGeom>
          <a:solidFill>
            <a:srgbClr val="DDDDDD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Freeform 19"/>
          <p:cNvSpPr>
            <a:spLocks/>
          </p:cNvSpPr>
          <p:nvPr/>
        </p:nvSpPr>
        <p:spPr bwMode="auto">
          <a:xfrm>
            <a:off x="5499101" y="3727451"/>
            <a:ext cx="66675" cy="74613"/>
          </a:xfrm>
          <a:custGeom>
            <a:avLst/>
            <a:gdLst>
              <a:gd name="T0" fmla="*/ 25400 w 42"/>
              <a:gd name="T1" fmla="*/ 6350 h 47"/>
              <a:gd name="T2" fmla="*/ 20638 w 42"/>
              <a:gd name="T3" fmla="*/ 34925 h 47"/>
              <a:gd name="T4" fmla="*/ 1588 w 42"/>
              <a:gd name="T5" fmla="*/ 61913 h 47"/>
              <a:gd name="T6" fmla="*/ 20638 w 42"/>
              <a:gd name="T7" fmla="*/ 73025 h 47"/>
              <a:gd name="T8" fmla="*/ 47625 w 42"/>
              <a:gd name="T9" fmla="*/ 71438 h 47"/>
              <a:gd name="T10" fmla="*/ 63500 w 42"/>
              <a:gd name="T11" fmla="*/ 53975 h 47"/>
              <a:gd name="T12" fmla="*/ 57150 w 42"/>
              <a:gd name="T13" fmla="*/ 34925 h 47"/>
              <a:gd name="T14" fmla="*/ 47625 w 42"/>
              <a:gd name="T15" fmla="*/ 4763 h 47"/>
              <a:gd name="T16" fmla="*/ 25400 w 42"/>
              <a:gd name="T17" fmla="*/ 6350 h 4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" h="47">
                <a:moveTo>
                  <a:pt x="16" y="4"/>
                </a:moveTo>
                <a:cubicBezTo>
                  <a:pt x="12" y="7"/>
                  <a:pt x="15" y="16"/>
                  <a:pt x="13" y="22"/>
                </a:cubicBezTo>
                <a:cubicBezTo>
                  <a:pt x="11" y="28"/>
                  <a:pt x="1" y="35"/>
                  <a:pt x="1" y="39"/>
                </a:cubicBezTo>
                <a:cubicBezTo>
                  <a:pt x="0" y="45"/>
                  <a:pt x="7" y="47"/>
                  <a:pt x="13" y="46"/>
                </a:cubicBezTo>
                <a:cubicBezTo>
                  <a:pt x="18" y="47"/>
                  <a:pt x="26" y="47"/>
                  <a:pt x="30" y="45"/>
                </a:cubicBezTo>
                <a:cubicBezTo>
                  <a:pt x="34" y="43"/>
                  <a:pt x="39" y="38"/>
                  <a:pt x="40" y="34"/>
                </a:cubicBezTo>
                <a:cubicBezTo>
                  <a:pt x="42" y="30"/>
                  <a:pt x="38" y="27"/>
                  <a:pt x="36" y="22"/>
                </a:cubicBezTo>
                <a:cubicBezTo>
                  <a:pt x="34" y="17"/>
                  <a:pt x="33" y="6"/>
                  <a:pt x="30" y="3"/>
                </a:cubicBezTo>
                <a:cubicBezTo>
                  <a:pt x="27" y="0"/>
                  <a:pt x="20" y="1"/>
                  <a:pt x="16" y="4"/>
                </a:cubicBezTo>
                <a:close/>
              </a:path>
            </a:pathLst>
          </a:cu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1905000" y="609600"/>
            <a:ext cx="7620000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en-US" altLang="en-US"/>
              <a:t>Locate:    “Ur of the Chaldees”</a:t>
            </a:r>
          </a:p>
          <a:p>
            <a:pPr eaLnBrk="1" hangingPunct="1">
              <a:spcBef>
                <a:spcPct val="25000"/>
              </a:spcBef>
            </a:pPr>
            <a:r>
              <a:rPr lang="en-US" altLang="en-US" sz="2800" i="1"/>
              <a:t>Journey of Abraham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5943600" y="1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Mountains of Ararat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8915400" y="5334001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000"/>
              <a:t> Ur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475164" y="5386388"/>
            <a:ext cx="63500" cy="328613"/>
            <a:chOff x="2951164" y="5386387"/>
            <a:chExt cx="63500" cy="328613"/>
          </a:xfrm>
        </p:grpSpPr>
        <p:sp>
          <p:nvSpPr>
            <p:cNvPr id="24" name="Freeform 24"/>
            <p:cNvSpPr>
              <a:spLocks/>
            </p:cNvSpPr>
            <p:nvPr/>
          </p:nvSpPr>
          <p:spPr bwMode="auto">
            <a:xfrm rot="21000000">
              <a:off x="2951164" y="5386387"/>
              <a:ext cx="63500" cy="252413"/>
            </a:xfrm>
            <a:custGeom>
              <a:avLst/>
              <a:gdLst>
                <a:gd name="T0" fmla="*/ 7937 w 61"/>
                <a:gd name="T1" fmla="*/ 42863 h 111"/>
                <a:gd name="T2" fmla="*/ 6350 w 61"/>
                <a:gd name="T3" fmla="*/ 31750 h 111"/>
                <a:gd name="T4" fmla="*/ 34925 w 61"/>
                <a:gd name="T5" fmla="*/ 12700 h 111"/>
                <a:gd name="T6" fmla="*/ 46037 w 61"/>
                <a:gd name="T7" fmla="*/ 3175 h 111"/>
                <a:gd name="T8" fmla="*/ 63500 w 61"/>
                <a:gd name="T9" fmla="*/ 4763 h 111"/>
                <a:gd name="T10" fmla="*/ 88900 w 61"/>
                <a:gd name="T11" fmla="*/ 28575 h 111"/>
                <a:gd name="T12" fmla="*/ 93662 w 61"/>
                <a:gd name="T13" fmla="*/ 55563 h 111"/>
                <a:gd name="T14" fmla="*/ 96837 w 61"/>
                <a:gd name="T15" fmla="*/ 90488 h 111"/>
                <a:gd name="T16" fmla="*/ 88900 w 61"/>
                <a:gd name="T17" fmla="*/ 119063 h 111"/>
                <a:gd name="T18" fmla="*/ 69850 w 61"/>
                <a:gd name="T19" fmla="*/ 133350 h 111"/>
                <a:gd name="T20" fmla="*/ 55562 w 61"/>
                <a:gd name="T21" fmla="*/ 147638 h 111"/>
                <a:gd name="T22" fmla="*/ 36512 w 61"/>
                <a:gd name="T23" fmla="*/ 152400 h 111"/>
                <a:gd name="T24" fmla="*/ 15875 w 61"/>
                <a:gd name="T25" fmla="*/ 123825 h 111"/>
                <a:gd name="T26" fmla="*/ 12700 w 61"/>
                <a:gd name="T27" fmla="*/ 98425 h 111"/>
                <a:gd name="T28" fmla="*/ 1587 w 61"/>
                <a:gd name="T29" fmla="*/ 76200 h 111"/>
                <a:gd name="T30" fmla="*/ 3175 w 61"/>
                <a:gd name="T31" fmla="*/ 52388 h 111"/>
                <a:gd name="T32" fmla="*/ 7937 w 61"/>
                <a:gd name="T33" fmla="*/ 42863 h 11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111">
                  <a:moveTo>
                    <a:pt x="5" y="27"/>
                  </a:moveTo>
                  <a:cubicBezTo>
                    <a:pt x="6" y="22"/>
                    <a:pt x="1" y="23"/>
                    <a:pt x="4" y="20"/>
                  </a:cubicBezTo>
                  <a:cubicBezTo>
                    <a:pt x="7" y="17"/>
                    <a:pt x="18" y="11"/>
                    <a:pt x="22" y="8"/>
                  </a:cubicBezTo>
                  <a:cubicBezTo>
                    <a:pt x="26" y="5"/>
                    <a:pt x="26" y="3"/>
                    <a:pt x="29" y="2"/>
                  </a:cubicBezTo>
                  <a:cubicBezTo>
                    <a:pt x="32" y="1"/>
                    <a:pt x="35" y="0"/>
                    <a:pt x="40" y="3"/>
                  </a:cubicBezTo>
                  <a:cubicBezTo>
                    <a:pt x="45" y="6"/>
                    <a:pt x="53" y="13"/>
                    <a:pt x="56" y="18"/>
                  </a:cubicBezTo>
                  <a:cubicBezTo>
                    <a:pt x="59" y="23"/>
                    <a:pt x="58" y="29"/>
                    <a:pt x="59" y="35"/>
                  </a:cubicBezTo>
                  <a:cubicBezTo>
                    <a:pt x="60" y="41"/>
                    <a:pt x="61" y="50"/>
                    <a:pt x="61" y="57"/>
                  </a:cubicBezTo>
                  <a:cubicBezTo>
                    <a:pt x="60" y="63"/>
                    <a:pt x="59" y="70"/>
                    <a:pt x="56" y="75"/>
                  </a:cubicBezTo>
                  <a:cubicBezTo>
                    <a:pt x="52" y="81"/>
                    <a:pt x="50" y="80"/>
                    <a:pt x="44" y="84"/>
                  </a:cubicBezTo>
                  <a:cubicBezTo>
                    <a:pt x="41" y="86"/>
                    <a:pt x="35" y="93"/>
                    <a:pt x="35" y="93"/>
                  </a:cubicBezTo>
                  <a:cubicBezTo>
                    <a:pt x="32" y="102"/>
                    <a:pt x="40" y="111"/>
                    <a:pt x="23" y="96"/>
                  </a:cubicBezTo>
                  <a:cubicBezTo>
                    <a:pt x="18" y="95"/>
                    <a:pt x="12" y="84"/>
                    <a:pt x="10" y="78"/>
                  </a:cubicBezTo>
                  <a:cubicBezTo>
                    <a:pt x="8" y="72"/>
                    <a:pt x="9" y="67"/>
                    <a:pt x="8" y="62"/>
                  </a:cubicBezTo>
                  <a:cubicBezTo>
                    <a:pt x="5" y="56"/>
                    <a:pt x="6" y="44"/>
                    <a:pt x="1" y="48"/>
                  </a:cubicBezTo>
                  <a:cubicBezTo>
                    <a:pt x="0" y="43"/>
                    <a:pt x="1" y="36"/>
                    <a:pt x="2" y="33"/>
                  </a:cubicBezTo>
                  <a:cubicBezTo>
                    <a:pt x="3" y="30"/>
                    <a:pt x="5" y="28"/>
                    <a:pt x="5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71800" y="5548312"/>
              <a:ext cx="19050" cy="166688"/>
            </a:xfrm>
            <a:custGeom>
              <a:avLst/>
              <a:gdLst>
                <a:gd name="T0" fmla="*/ 12700 w 12"/>
                <a:gd name="T1" fmla="*/ 0 h 105"/>
                <a:gd name="T2" fmla="*/ 7938 w 12"/>
                <a:gd name="T3" fmla="*/ 19050 h 105"/>
                <a:gd name="T4" fmla="*/ 4763 w 12"/>
                <a:gd name="T5" fmla="*/ 33338 h 105"/>
                <a:gd name="T6" fmla="*/ 12700 w 12"/>
                <a:gd name="T7" fmla="*/ 53975 h 105"/>
                <a:gd name="T8" fmla="*/ 12700 w 12"/>
                <a:gd name="T9" fmla="*/ 76200 h 105"/>
                <a:gd name="T10" fmla="*/ 14288 w 12"/>
                <a:gd name="T11" fmla="*/ 101600 h 105"/>
                <a:gd name="T12" fmla="*/ 19050 w 12"/>
                <a:gd name="T13" fmla="*/ 119063 h 105"/>
                <a:gd name="T14" fmla="*/ 9525 w 12"/>
                <a:gd name="T15" fmla="*/ 125413 h 105"/>
                <a:gd name="T16" fmla="*/ 12700 w 12"/>
                <a:gd name="T17" fmla="*/ 152400 h 105"/>
                <a:gd name="T18" fmla="*/ 12700 w 12"/>
                <a:gd name="T19" fmla="*/ 166688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" h="105">
                  <a:moveTo>
                    <a:pt x="8" y="0"/>
                  </a:moveTo>
                  <a:cubicBezTo>
                    <a:pt x="8" y="2"/>
                    <a:pt x="6" y="9"/>
                    <a:pt x="5" y="12"/>
                  </a:cubicBezTo>
                  <a:cubicBezTo>
                    <a:pt x="4" y="15"/>
                    <a:pt x="3" y="17"/>
                    <a:pt x="3" y="21"/>
                  </a:cubicBezTo>
                  <a:cubicBezTo>
                    <a:pt x="2" y="28"/>
                    <a:pt x="0" y="32"/>
                    <a:pt x="8" y="34"/>
                  </a:cubicBezTo>
                  <a:cubicBezTo>
                    <a:pt x="9" y="38"/>
                    <a:pt x="8" y="43"/>
                    <a:pt x="8" y="48"/>
                  </a:cubicBezTo>
                  <a:cubicBezTo>
                    <a:pt x="8" y="53"/>
                    <a:pt x="8" y="60"/>
                    <a:pt x="9" y="64"/>
                  </a:cubicBezTo>
                  <a:cubicBezTo>
                    <a:pt x="9" y="68"/>
                    <a:pt x="12" y="70"/>
                    <a:pt x="12" y="75"/>
                  </a:cubicBezTo>
                  <a:cubicBezTo>
                    <a:pt x="12" y="77"/>
                    <a:pt x="7" y="76"/>
                    <a:pt x="6" y="79"/>
                  </a:cubicBezTo>
                  <a:cubicBezTo>
                    <a:pt x="5" y="82"/>
                    <a:pt x="8" y="92"/>
                    <a:pt x="8" y="96"/>
                  </a:cubicBezTo>
                  <a:cubicBezTo>
                    <a:pt x="9" y="103"/>
                    <a:pt x="10" y="100"/>
                    <a:pt x="8" y="105"/>
                  </a:cubicBezTo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7229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532</Words>
  <Application>Microsoft Office PowerPoint</Application>
  <PresentationFormat>Widescreen</PresentationFormat>
  <Paragraphs>109</Paragraphs>
  <Slides>25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21</cp:revision>
  <cp:lastPrinted>2016-04-27T21:13:37Z</cp:lastPrinted>
  <dcterms:created xsi:type="dcterms:W3CDTF">2016-04-27T18:16:43Z</dcterms:created>
  <dcterms:modified xsi:type="dcterms:W3CDTF">2016-05-02T17:32:16Z</dcterms:modified>
</cp:coreProperties>
</file>