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3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410"/>
  </p:normalViewPr>
  <p:slideViewPr>
    <p:cSldViewPr snapToGrid="0">
      <p:cViewPr varScale="1">
        <p:scale>
          <a:sx n="100" d="100"/>
          <a:sy n="100" d="100"/>
        </p:scale>
        <p:origin x="684" y="96"/>
      </p:cViewPr>
      <p:guideLst/>
    </p:cSldViewPr>
  </p:slideViewPr>
  <p:outlineViewPr>
    <p:cViewPr>
      <p:scale>
        <a:sx n="33" d="100"/>
        <a:sy n="33" d="100"/>
      </p:scale>
      <p:origin x="0" y="-589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A68C-57C5-4C7C-8649-7D0579F8FBE3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8AF0-CA51-4835-8CB9-3A3EA0786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795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A68C-57C5-4C7C-8649-7D0579F8FBE3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8AF0-CA51-4835-8CB9-3A3EA0786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665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A68C-57C5-4C7C-8649-7D0579F8FBE3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8AF0-CA51-4835-8CB9-3A3EA0786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588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A68C-57C5-4C7C-8649-7D0579F8FBE3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8AF0-CA51-4835-8CB9-3A3EA0786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067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A68C-57C5-4C7C-8649-7D0579F8FBE3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8AF0-CA51-4835-8CB9-3A3EA0786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70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A68C-57C5-4C7C-8649-7D0579F8FBE3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8AF0-CA51-4835-8CB9-3A3EA0786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145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A68C-57C5-4C7C-8649-7D0579F8FBE3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8AF0-CA51-4835-8CB9-3A3EA0786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239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A68C-57C5-4C7C-8649-7D0579F8FBE3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8AF0-CA51-4835-8CB9-3A3EA0786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893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A68C-57C5-4C7C-8649-7D0579F8FBE3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8AF0-CA51-4835-8CB9-3A3EA0786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241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A68C-57C5-4C7C-8649-7D0579F8FBE3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8AF0-CA51-4835-8CB9-3A3EA0786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568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BA68C-57C5-4C7C-8649-7D0579F8FBE3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08AF0-CA51-4835-8CB9-3A3EA0786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255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BA68C-57C5-4C7C-8649-7D0579F8FBE3}" type="datetimeFigureOut">
              <a:rPr lang="en-US" smtClean="0"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08AF0-CA51-4835-8CB9-3A3EA0786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373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6348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6000" r="-1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904" y="126229"/>
            <a:ext cx="8902528" cy="1109447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anose="02060903040505020403" pitchFamily="18" charset="0"/>
              </a:rPr>
              <a:t>I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anose="02060903040505020403" pitchFamily="18" charset="0"/>
              </a:rPr>
              <a:t>ntroduction</a:t>
            </a:r>
            <a:r>
              <a:rPr lang="en-US" dirty="0" smtClean="0">
                <a:latin typeface="Bodoni MT Black" panose="02070A03080606020203" pitchFamily="18" charset="0"/>
              </a:rPr>
              <a:t> </a:t>
            </a:r>
            <a:endParaRPr lang="en-US" dirty="0">
              <a:latin typeface="Bodoni MT Black" panose="02070A030806060202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904" y="1446683"/>
            <a:ext cx="8902528" cy="5308343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Author: </a:t>
            </a:r>
            <a:r>
              <a:rPr lang="en-US" dirty="0" smtClean="0">
                <a:solidFill>
                  <a:schemeClr val="bg1"/>
                </a:solidFill>
              </a:rPr>
              <a:t>Anonymous, The book carries the name of the prophet that may have begun the work</a:t>
            </a:r>
            <a:r>
              <a:rPr lang="en-US" dirty="0" smtClean="0">
                <a:solidFill>
                  <a:schemeClr val="bg1"/>
                </a:solidFill>
              </a:rPr>
              <a:t>. </a:t>
            </a:r>
            <a:r>
              <a:rPr lang="en-US" dirty="0" smtClean="0">
                <a:solidFill>
                  <a:schemeClr val="bg1"/>
                </a:solidFill>
              </a:rPr>
              <a:t>1 Chronicles 29:29 states that Samuel, Nathan and Gad were involved in writing about the life of David. 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Date Range: </a:t>
            </a:r>
            <a:r>
              <a:rPr lang="en-US" dirty="0" smtClean="0">
                <a:solidFill>
                  <a:schemeClr val="bg1"/>
                </a:solidFill>
              </a:rPr>
              <a:t>Roughly </a:t>
            </a:r>
            <a:r>
              <a:rPr lang="en-US" dirty="0" smtClean="0">
                <a:solidFill>
                  <a:schemeClr val="bg1"/>
                </a:solidFill>
              </a:rPr>
              <a:t>1010 </a:t>
            </a:r>
            <a:r>
              <a:rPr lang="en-US" dirty="0" smtClean="0">
                <a:solidFill>
                  <a:schemeClr val="bg1"/>
                </a:solidFill>
              </a:rPr>
              <a:t>BC to </a:t>
            </a:r>
            <a:r>
              <a:rPr lang="en-US" dirty="0" smtClean="0">
                <a:solidFill>
                  <a:schemeClr val="bg1"/>
                </a:solidFill>
              </a:rPr>
              <a:t>970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BC, </a:t>
            </a:r>
            <a:r>
              <a:rPr lang="en-US" dirty="0">
                <a:solidFill>
                  <a:schemeClr val="bg1"/>
                </a:solidFill>
              </a:rPr>
              <a:t>4</a:t>
            </a:r>
            <a:r>
              <a:rPr lang="en-US" dirty="0" smtClean="0">
                <a:solidFill>
                  <a:schemeClr val="bg1"/>
                </a:solidFill>
              </a:rPr>
              <a:t>0 </a:t>
            </a:r>
            <a:r>
              <a:rPr lang="en-US" dirty="0" smtClean="0">
                <a:solidFill>
                  <a:schemeClr val="bg1"/>
                </a:solidFill>
              </a:rPr>
              <a:t>years</a:t>
            </a: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Main theme: </a:t>
            </a:r>
            <a:r>
              <a:rPr lang="en-US" dirty="0" smtClean="0">
                <a:solidFill>
                  <a:schemeClr val="bg1"/>
                </a:solidFill>
              </a:rPr>
              <a:t>David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741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6000" r="-1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904" y="126229"/>
            <a:ext cx="8902528" cy="1109447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anose="02060903040505020403" pitchFamily="18" charset="0"/>
              </a:rPr>
              <a:t>I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anose="02060903040505020403" pitchFamily="18" charset="0"/>
              </a:rPr>
              <a:t>ntroduction</a:t>
            </a:r>
            <a:r>
              <a:rPr lang="en-US" dirty="0" smtClean="0">
                <a:latin typeface="Bodoni MT Black" panose="02070A03080606020203" pitchFamily="18" charset="0"/>
              </a:rPr>
              <a:t> </a:t>
            </a:r>
            <a:endParaRPr lang="en-US" dirty="0">
              <a:latin typeface="Bodoni MT Black" panose="02070A030806060202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904" y="1446683"/>
            <a:ext cx="8902528" cy="53083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Outline:</a:t>
            </a:r>
          </a:p>
          <a:p>
            <a:pPr marL="571500" indent="-571500">
              <a:buAutoNum type="romanUcPeriod"/>
            </a:pPr>
            <a:r>
              <a:rPr lang="en-US" sz="3200" b="1" dirty="0" smtClean="0">
                <a:solidFill>
                  <a:schemeClr val="bg1"/>
                </a:solidFill>
              </a:rPr>
              <a:t>David’s </a:t>
            </a:r>
            <a:r>
              <a:rPr lang="en-US" sz="3200" b="1" dirty="0">
                <a:solidFill>
                  <a:schemeClr val="bg1"/>
                </a:solidFill>
              </a:rPr>
              <a:t>Reign Over Judah (1:1 to 4:12) </a:t>
            </a:r>
          </a:p>
          <a:p>
            <a:pPr marL="571500" indent="-571500">
              <a:buAutoNum type="romanUcPeriod"/>
            </a:pPr>
            <a:r>
              <a:rPr lang="en-US" sz="3200" b="1" dirty="0" smtClean="0">
                <a:solidFill>
                  <a:schemeClr val="bg1"/>
                </a:solidFill>
              </a:rPr>
              <a:t>David’s </a:t>
            </a:r>
            <a:r>
              <a:rPr lang="en-US" sz="3200" b="1" dirty="0">
                <a:solidFill>
                  <a:schemeClr val="bg1"/>
                </a:solidFill>
              </a:rPr>
              <a:t>Reign Over All Israel (5:1 to 20:26) </a:t>
            </a:r>
          </a:p>
          <a:p>
            <a:pPr marL="571500" indent="-571500">
              <a:buAutoNum type="romanUcPeriod"/>
            </a:pPr>
            <a:r>
              <a:rPr lang="en-US" sz="3200" b="1" dirty="0" smtClean="0">
                <a:solidFill>
                  <a:schemeClr val="bg1"/>
                </a:solidFill>
              </a:rPr>
              <a:t>Famine</a:t>
            </a:r>
            <a:r>
              <a:rPr lang="en-US" sz="3200" b="1" dirty="0">
                <a:solidFill>
                  <a:schemeClr val="bg1"/>
                </a:solidFill>
              </a:rPr>
              <a:t>, numbering of the People, and David's return to God (21:1 to 24:25)  </a:t>
            </a:r>
          </a:p>
        </p:txBody>
      </p:sp>
    </p:spTree>
    <p:extLst>
      <p:ext uri="{BB962C8B-B14F-4D97-AF65-F5344CB8AC3E}">
        <p14:creationId xmlns:p14="http://schemas.microsoft.com/office/powerpoint/2010/main" val="1432771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9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charRg st="9" end="4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9" end="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charRg st="49" end="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95" end="17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charRg st="95" end="17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6000" r="-1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904" y="126229"/>
            <a:ext cx="8902528" cy="1109447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anose="02060903040505020403" pitchFamily="18" charset="0"/>
              </a:rPr>
              <a:t>I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anose="02060903040505020403" pitchFamily="18" charset="0"/>
              </a:rPr>
              <a:t>ntroduction</a:t>
            </a:r>
            <a:r>
              <a:rPr lang="en-US" dirty="0" smtClean="0">
                <a:latin typeface="Bodoni MT Black" panose="02070A03080606020203" pitchFamily="18" charset="0"/>
              </a:rPr>
              <a:t> </a:t>
            </a:r>
            <a:endParaRPr lang="en-US" dirty="0">
              <a:latin typeface="Bodoni MT Black" panose="02070A03080606020203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6317" t="41339" r="6536" b="25285"/>
          <a:stretch/>
        </p:blipFill>
        <p:spPr>
          <a:xfrm>
            <a:off x="0" y="1371599"/>
            <a:ext cx="9134476" cy="5353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925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6000" r="-1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904" y="126229"/>
            <a:ext cx="8902528" cy="1109447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anose="02060903040505020403" pitchFamily="18" charset="0"/>
              </a:rPr>
              <a:t>David’s Reign Over Judah</a:t>
            </a:r>
            <a:br>
              <a:rPr lang="en-U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anose="02060903040505020403" pitchFamily="18" charset="0"/>
              </a:rPr>
            </a:br>
            <a:r>
              <a:rPr lang="en-US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(1:1-4:12)</a:t>
            </a:r>
            <a:endParaRPr lang="en-US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904" y="1446683"/>
            <a:ext cx="8902528" cy="5308343"/>
          </a:xfrm>
        </p:spPr>
        <p:txBody>
          <a:bodyPr>
            <a:normAutofit fontScale="92500"/>
          </a:bodyPr>
          <a:lstStyle/>
          <a:p>
            <a:pPr marL="514350" lvl="0" indent="-514350">
              <a:buAutoNum type="arabicPeriod"/>
            </a:pPr>
            <a:r>
              <a:rPr lang="en-US" sz="4000" dirty="0" smtClean="0"/>
              <a:t>Report </a:t>
            </a:r>
            <a:r>
              <a:rPr lang="en-US" sz="4000" dirty="0"/>
              <a:t>of the death of Saul and Jonathan (</a:t>
            </a:r>
            <a:r>
              <a:rPr lang="en-US" sz="4000" dirty="0" smtClean="0"/>
              <a:t>1:1-27) </a:t>
            </a:r>
            <a:endParaRPr lang="en-US" sz="4000" dirty="0"/>
          </a:p>
          <a:p>
            <a:pPr marL="514350" lvl="0" indent="-514350">
              <a:buAutoNum type="arabicPeriod"/>
            </a:pPr>
            <a:r>
              <a:rPr lang="en-US" sz="4000" dirty="0" smtClean="0"/>
              <a:t>David </a:t>
            </a:r>
            <a:r>
              <a:rPr lang="en-US" sz="4000" dirty="0"/>
              <a:t>appointed King over Judah (2:1-7) </a:t>
            </a:r>
          </a:p>
          <a:p>
            <a:pPr marL="514350" lvl="0" indent="-514350">
              <a:buAutoNum type="arabicPeriod"/>
            </a:pPr>
            <a:r>
              <a:rPr lang="en-US" sz="4000" dirty="0" smtClean="0"/>
              <a:t>Conflict </a:t>
            </a:r>
            <a:r>
              <a:rPr lang="en-US" sz="4000" dirty="0"/>
              <a:t>between King David of Judah and the rest of the nation (2:8-32) </a:t>
            </a:r>
          </a:p>
          <a:p>
            <a:pPr marL="514350" lvl="0" indent="-514350">
              <a:buAutoNum type="arabicPeriod"/>
            </a:pPr>
            <a:r>
              <a:rPr lang="en-US" sz="4000" dirty="0" smtClean="0"/>
              <a:t>Long </a:t>
            </a:r>
            <a:r>
              <a:rPr lang="en-US" sz="4000" dirty="0"/>
              <a:t>war between Judah and Israel (3:1-39) </a:t>
            </a:r>
          </a:p>
          <a:p>
            <a:pPr marL="514350" lvl="0" indent="-514350">
              <a:buAutoNum type="arabicPeriod"/>
            </a:pPr>
            <a:r>
              <a:rPr lang="en-US" sz="4000" dirty="0" smtClean="0"/>
              <a:t>Death </a:t>
            </a:r>
            <a:r>
              <a:rPr lang="en-US" sz="4000" dirty="0"/>
              <a:t>of </a:t>
            </a:r>
            <a:r>
              <a:rPr lang="en-US" sz="4000" dirty="0" err="1"/>
              <a:t>Ishboseth</a:t>
            </a:r>
            <a:r>
              <a:rPr lang="en-US" sz="4000" dirty="0"/>
              <a:t>, King of Israel (4:1-12) </a:t>
            </a:r>
          </a:p>
        </p:txBody>
      </p:sp>
    </p:spTree>
    <p:extLst>
      <p:ext uri="{BB962C8B-B14F-4D97-AF65-F5344CB8AC3E}">
        <p14:creationId xmlns:p14="http://schemas.microsoft.com/office/powerpoint/2010/main" val="1300461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6000" r="-1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904" y="126229"/>
            <a:ext cx="8902528" cy="1109447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anose="02060903040505020403" pitchFamily="18" charset="0"/>
              </a:rPr>
              <a:t>David’s Reign Over All Israel</a:t>
            </a:r>
            <a:br>
              <a:rPr lang="en-US" sz="4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anose="02060903040505020403" pitchFamily="18" charset="0"/>
              </a:rPr>
            </a:br>
            <a:r>
              <a:rPr lang="en-US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(5:1-20:26</a:t>
            </a:r>
            <a:r>
              <a:rPr lang="en-US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)</a:t>
            </a:r>
            <a:endParaRPr lang="en-US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904" y="1446683"/>
            <a:ext cx="8902528" cy="5308343"/>
          </a:xfrm>
        </p:spPr>
        <p:txBody>
          <a:bodyPr>
            <a:normAutofit fontScale="85000" lnSpcReduction="20000"/>
          </a:bodyPr>
          <a:lstStyle/>
          <a:p>
            <a:pPr marL="514350" lvl="0" indent="-514350">
              <a:buAutoNum type="arabicPeriod"/>
            </a:pPr>
            <a:r>
              <a:rPr lang="en-US" sz="4000" dirty="0" smtClean="0"/>
              <a:t>The </a:t>
            </a:r>
            <a:r>
              <a:rPr lang="en-US" sz="4000" dirty="0"/>
              <a:t>kingdom united (5:1-5) </a:t>
            </a:r>
            <a:endParaRPr lang="en-US" sz="4000" dirty="0" smtClean="0"/>
          </a:p>
          <a:p>
            <a:pPr marL="514350" lvl="0" indent="-514350">
              <a:buAutoNum type="arabicPeriod"/>
            </a:pPr>
            <a:r>
              <a:rPr lang="en-US" sz="4000" dirty="0" smtClean="0"/>
              <a:t>Victories </a:t>
            </a:r>
            <a:r>
              <a:rPr lang="en-US" sz="4000" dirty="0"/>
              <a:t>of David (5:6-25) </a:t>
            </a:r>
          </a:p>
          <a:p>
            <a:pPr marL="514350" lvl="0" indent="-514350">
              <a:buAutoNum type="arabicPeriod"/>
            </a:pPr>
            <a:r>
              <a:rPr lang="en-US" sz="4000" dirty="0" smtClean="0"/>
              <a:t>Ark </a:t>
            </a:r>
            <a:r>
              <a:rPr lang="en-US" sz="4000" dirty="0"/>
              <a:t>of the Covenant brought to Jerusalem (6:1-23) </a:t>
            </a:r>
          </a:p>
          <a:p>
            <a:pPr marL="514350" lvl="0" indent="-514350">
              <a:buAutoNum type="arabicPeriod"/>
            </a:pPr>
            <a:r>
              <a:rPr lang="en-US" sz="4000" dirty="0" smtClean="0"/>
              <a:t>David </a:t>
            </a:r>
            <a:r>
              <a:rPr lang="en-US" sz="4000" dirty="0"/>
              <a:t>not allowed to build a house for Jehovah (7:1-29)  </a:t>
            </a:r>
          </a:p>
          <a:p>
            <a:pPr marL="514350" lvl="0" indent="-514350">
              <a:buAutoNum type="arabicPeriod"/>
            </a:pPr>
            <a:r>
              <a:rPr lang="en-US" sz="4000" dirty="0" smtClean="0"/>
              <a:t>David’s </a:t>
            </a:r>
            <a:r>
              <a:rPr lang="en-US" sz="4000" dirty="0"/>
              <a:t>victories over all his enemies </a:t>
            </a:r>
            <a:r>
              <a:rPr lang="en-US" sz="4000" dirty="0" smtClean="0"/>
              <a:t>          (8:1-10:19</a:t>
            </a:r>
            <a:r>
              <a:rPr lang="en-US" sz="4000" dirty="0"/>
              <a:t>) </a:t>
            </a:r>
          </a:p>
          <a:p>
            <a:pPr marL="514350" lvl="0" indent="-514350">
              <a:buAutoNum type="arabicPeriod"/>
            </a:pPr>
            <a:r>
              <a:rPr lang="en-US" sz="4000" dirty="0" smtClean="0"/>
              <a:t>David’s </a:t>
            </a:r>
            <a:r>
              <a:rPr lang="en-US" sz="4000" dirty="0"/>
              <a:t>great sin (</a:t>
            </a:r>
            <a:r>
              <a:rPr lang="en-US" sz="4000" dirty="0" smtClean="0"/>
              <a:t>11:1-12:24</a:t>
            </a:r>
            <a:r>
              <a:rPr lang="en-US" sz="4000" dirty="0"/>
              <a:t>) </a:t>
            </a:r>
          </a:p>
          <a:p>
            <a:pPr marL="514350" lvl="0" indent="-514350">
              <a:buAutoNum type="arabicPeriod"/>
            </a:pPr>
            <a:r>
              <a:rPr lang="en-US" sz="4000" dirty="0" smtClean="0"/>
              <a:t>Absalom’s </a:t>
            </a:r>
            <a:r>
              <a:rPr lang="en-US" sz="4000" dirty="0"/>
              <a:t>rebellion (</a:t>
            </a:r>
            <a:r>
              <a:rPr lang="en-US" sz="4000" dirty="0" smtClean="0"/>
              <a:t>13:1-19:40</a:t>
            </a:r>
            <a:r>
              <a:rPr lang="en-US" sz="4000" dirty="0"/>
              <a:t>) </a:t>
            </a:r>
          </a:p>
          <a:p>
            <a:pPr marL="514350" lvl="0" indent="-514350">
              <a:buAutoNum type="arabicPeriod"/>
            </a:pPr>
            <a:r>
              <a:rPr lang="en-US" sz="4000" dirty="0" smtClean="0"/>
              <a:t>Revolt </a:t>
            </a:r>
            <a:r>
              <a:rPr lang="en-US" sz="4000" dirty="0"/>
              <a:t>of Sheba (20:1-26) </a:t>
            </a:r>
          </a:p>
        </p:txBody>
      </p:sp>
    </p:spTree>
    <p:extLst>
      <p:ext uri="{BB962C8B-B14F-4D97-AF65-F5344CB8AC3E}">
        <p14:creationId xmlns:p14="http://schemas.microsoft.com/office/powerpoint/2010/main" val="677806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t="-6000" r="-1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904" y="126229"/>
            <a:ext cx="8902528" cy="1109447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Extra Bold" panose="02060903040505020403" pitchFamily="18" charset="0"/>
              </a:rPr>
              <a:t>Famine, Numbering the People and David’s Return to God   </a:t>
            </a:r>
            <a:r>
              <a:rPr lang="en-US" sz="36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(21:1-24:25)</a:t>
            </a:r>
            <a:endParaRPr lang="en-US" sz="36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904" y="1446683"/>
            <a:ext cx="8902528" cy="5308343"/>
          </a:xfrm>
        </p:spPr>
        <p:txBody>
          <a:bodyPr>
            <a:normAutofit fontScale="85000" lnSpcReduction="10000"/>
          </a:bodyPr>
          <a:lstStyle/>
          <a:p>
            <a:pPr marL="514350" lvl="0" indent="-514350">
              <a:buAutoNum type="arabicPeriod"/>
            </a:pPr>
            <a:r>
              <a:rPr lang="en-US" sz="4000" dirty="0" smtClean="0"/>
              <a:t>Three </a:t>
            </a:r>
            <a:r>
              <a:rPr lang="en-US" sz="4000" dirty="0"/>
              <a:t>year famine (21:1-9)  </a:t>
            </a:r>
          </a:p>
          <a:p>
            <a:pPr marL="514350" lvl="0" indent="-514350">
              <a:buAutoNum type="arabicPeriod"/>
            </a:pPr>
            <a:r>
              <a:rPr lang="en-US" sz="4000" dirty="0" smtClean="0"/>
              <a:t>Reburial </a:t>
            </a:r>
            <a:r>
              <a:rPr lang="en-US" sz="4000" dirty="0"/>
              <a:t>of Saul and Jonathan (21:10-14)  </a:t>
            </a:r>
          </a:p>
          <a:p>
            <a:pPr marL="514350" lvl="0" indent="-514350">
              <a:buAutoNum type="arabicPeriod"/>
            </a:pPr>
            <a:r>
              <a:rPr lang="en-US" sz="4000" dirty="0" smtClean="0"/>
              <a:t>Four </a:t>
            </a:r>
            <a:r>
              <a:rPr lang="en-US" sz="4000" dirty="0"/>
              <a:t>battles against the Philistines (21:15-22) </a:t>
            </a:r>
          </a:p>
          <a:p>
            <a:pPr marL="514350" lvl="0" indent="-514350">
              <a:buAutoNum type="arabicPeriod"/>
            </a:pPr>
            <a:r>
              <a:rPr lang="en-US" sz="4000" dirty="0" smtClean="0"/>
              <a:t>David’s </a:t>
            </a:r>
            <a:r>
              <a:rPr lang="en-US" sz="4000" dirty="0"/>
              <a:t>psalm of thanksgiving for God’s protection (22:1-51)  </a:t>
            </a:r>
          </a:p>
          <a:p>
            <a:pPr marL="514350" lvl="0" indent="-514350">
              <a:buAutoNum type="arabicPeriod"/>
            </a:pPr>
            <a:r>
              <a:rPr lang="en-US" sz="4000" dirty="0" smtClean="0"/>
              <a:t>The </a:t>
            </a:r>
            <a:r>
              <a:rPr lang="en-US" sz="4000" dirty="0"/>
              <a:t>last words of David (23:1-7)  </a:t>
            </a:r>
          </a:p>
          <a:p>
            <a:pPr marL="514350" lvl="0" indent="-514350">
              <a:buAutoNum type="arabicPeriod"/>
            </a:pPr>
            <a:r>
              <a:rPr lang="en-US" sz="4000" dirty="0" smtClean="0"/>
              <a:t>A </a:t>
            </a:r>
            <a:r>
              <a:rPr lang="en-US" sz="4000" dirty="0"/>
              <a:t>list of David’s mighty men (23:8-39)  </a:t>
            </a:r>
          </a:p>
          <a:p>
            <a:pPr marL="514350" lvl="0" indent="-514350">
              <a:buAutoNum type="arabicPeriod"/>
            </a:pPr>
            <a:r>
              <a:rPr lang="en-US" sz="4000" dirty="0" smtClean="0"/>
              <a:t>Plague </a:t>
            </a:r>
            <a:r>
              <a:rPr lang="en-US" sz="4000" dirty="0"/>
              <a:t>sent for making the census (24:10-17)  </a:t>
            </a:r>
          </a:p>
          <a:p>
            <a:pPr marL="514350" lvl="0" indent="-514350">
              <a:buAutoNum type="arabicPeriod"/>
            </a:pPr>
            <a:r>
              <a:rPr lang="en-US" sz="4000" dirty="0" smtClean="0"/>
              <a:t>David </a:t>
            </a:r>
            <a:r>
              <a:rPr lang="en-US" sz="4000" dirty="0"/>
              <a:t>sacrifices to the Lord to stay the plague (24:18-25) </a:t>
            </a:r>
          </a:p>
        </p:txBody>
      </p:sp>
    </p:spTree>
    <p:extLst>
      <p:ext uri="{BB962C8B-B14F-4D97-AF65-F5344CB8AC3E}">
        <p14:creationId xmlns:p14="http://schemas.microsoft.com/office/powerpoint/2010/main" val="1096313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3048</TotalTime>
  <Words>301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Bodoni MT Black</vt:lpstr>
      <vt:lpstr>Calibri</vt:lpstr>
      <vt:lpstr>Calibri Light</vt:lpstr>
      <vt:lpstr>Rockwell Extra Bold</vt:lpstr>
      <vt:lpstr>Office Theme</vt:lpstr>
      <vt:lpstr>PowerPoint Presentation</vt:lpstr>
      <vt:lpstr>Introduction </vt:lpstr>
      <vt:lpstr>Introduction </vt:lpstr>
      <vt:lpstr>Introduction </vt:lpstr>
      <vt:lpstr>David’s Reign Over Judah (1:1-4:12)</vt:lpstr>
      <vt:lpstr>David’s Reign Over All Israel (5:1-20:26)</vt:lpstr>
      <vt:lpstr>Famine, Numbering the People and David’s Return to God   (21:1-24:25)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 blackmer</dc:creator>
  <cp:lastModifiedBy>josh blackmer</cp:lastModifiedBy>
  <cp:revision>52</cp:revision>
  <dcterms:created xsi:type="dcterms:W3CDTF">2016-10-12T13:33:26Z</dcterms:created>
  <dcterms:modified xsi:type="dcterms:W3CDTF">2016-12-07T19:16:57Z</dcterms:modified>
</cp:coreProperties>
</file>