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8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9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1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A68C-57C5-4C7C-8649-7D0579F8FBE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34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Author: </a:t>
            </a:r>
            <a:r>
              <a:rPr lang="en-US" dirty="0" smtClean="0">
                <a:solidFill>
                  <a:schemeClr val="bg1"/>
                </a:solidFill>
              </a:rPr>
              <a:t>Anonymous, The book carries the name of the prophet that may have begun the work. Spoiler…Samuel dies in chapter 25. It is most likely a compilation. 1 Chronicles 29:29 states that Samuel, Nathan and Gad were involved in writing about the life of David.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Date Range: </a:t>
            </a:r>
            <a:r>
              <a:rPr lang="en-US" dirty="0" smtClean="0">
                <a:solidFill>
                  <a:schemeClr val="bg1"/>
                </a:solidFill>
              </a:rPr>
              <a:t>Roughly 1100 BC to 1010 BC, 90 years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Main theme: </a:t>
            </a:r>
            <a:r>
              <a:rPr lang="en-US" dirty="0" smtClean="0">
                <a:solidFill>
                  <a:schemeClr val="bg1"/>
                </a:solidFill>
              </a:rPr>
              <a:t>Transition, Eli to Samuel, Samuel to Saul, Saul to David. Also, judge/prophet to king. </a:t>
            </a:r>
          </a:p>
        </p:txBody>
      </p:sp>
    </p:spTree>
    <p:extLst>
      <p:ext uri="{BB962C8B-B14F-4D97-AF65-F5344CB8AC3E}">
        <p14:creationId xmlns:p14="http://schemas.microsoft.com/office/powerpoint/2010/main" val="216974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2328734" cy="530834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Philistines: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Sea people (Ex 23:31)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City States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Iron workers (13:19-21)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254" y="1881850"/>
            <a:ext cx="6483178" cy="491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Outline:</a:t>
            </a:r>
          </a:p>
          <a:p>
            <a:pPr marL="571500" indent="-571500">
              <a:buAutoNum type="romanUcPeriod"/>
            </a:pPr>
            <a:r>
              <a:rPr lang="en-US" sz="3200" b="1" dirty="0" smtClean="0">
                <a:solidFill>
                  <a:schemeClr val="bg1"/>
                </a:solidFill>
              </a:rPr>
              <a:t>Samuel’s judgeship (1-7)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Samuel’s birth and boyhood (1:1-2:11)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Eli’s rejection and Samuel’s call (2:12-3:21)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The ark among the Philistines (4:1-7:1)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Deliverance from Philistia (7:2-7:17)</a:t>
            </a:r>
          </a:p>
          <a:p>
            <a:pPr marL="571500" indent="-571500">
              <a:buAutoNum type="romanUcPeriod"/>
            </a:pPr>
            <a:r>
              <a:rPr lang="en-US" sz="3200" b="1" dirty="0" smtClean="0">
                <a:solidFill>
                  <a:schemeClr val="bg1"/>
                </a:solidFill>
              </a:rPr>
              <a:t>Saul’s reign (8-31)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Rise of Saul (8-14)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b="1" dirty="0" smtClean="0">
                <a:solidFill>
                  <a:schemeClr val="bg1"/>
                </a:solidFill>
              </a:rPr>
              <a:t>Decline of Saul and rise of David (15-31)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7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Samuel’s birth and boyhood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1:1-2:11)</a:t>
            </a:r>
            <a:endParaRPr 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Hannah in Shiloh (1:1-17)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Samuel brought to Shiloh (1:18-28)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Hannah’s prayer (2:1-10)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Samuel ministers to Eli (2:11)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046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Eli’s rejection and Samuel’s call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2:12-3:21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The sins of Eli’s sons (2:12-18)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Boyhood of Samuel (2:19-21)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Eli rebukes his sons (2:22-25)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Samuel matures (2:26)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Man of God rebukes Eli (2:27-36)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Samuel called by God (3:1-21)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780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The ark among the Philistines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(4:1-7:1)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The ark is captured (4:1-10)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word of the Lord is completed (4:11-22)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Philistines have the ark (5:1-12)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Philistines give it back (6:1-12)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ark in Beth-</a:t>
            </a:r>
            <a:r>
              <a:rPr lang="en-US" sz="4000" dirty="0" err="1" smtClean="0"/>
              <a:t>shemesh</a:t>
            </a:r>
            <a:r>
              <a:rPr lang="en-US" sz="4000" dirty="0" smtClean="0"/>
              <a:t> (6:13-21)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ark in Kiriath-jearim (7:1)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631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Deliverance from </a:t>
            </a:r>
            <a: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Philistia</a:t>
            </a:r>
            <a:b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</a:b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7:2-7:17)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A call to repentance (7:2-6)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Deliverance (7:7-14)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Samuel’s ministry (7:15-17)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034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317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Bodoni MT Black</vt:lpstr>
      <vt:lpstr>Calibri</vt:lpstr>
      <vt:lpstr>Calibri Light</vt:lpstr>
      <vt:lpstr>Rockwell Extra Bold</vt:lpstr>
      <vt:lpstr>Wingdings</vt:lpstr>
      <vt:lpstr>Office Theme</vt:lpstr>
      <vt:lpstr>PowerPoint Presentation</vt:lpstr>
      <vt:lpstr>Introduction </vt:lpstr>
      <vt:lpstr>Introduction </vt:lpstr>
      <vt:lpstr>Introduction </vt:lpstr>
      <vt:lpstr>Samuel’s birth and boyhood (1:1-2:11)</vt:lpstr>
      <vt:lpstr>Eli’s rejection and Samuel’s call (2:12-3:21)</vt:lpstr>
      <vt:lpstr>The ark among the Philistines (4:1-7:1)</vt:lpstr>
      <vt:lpstr>Deliverance from Philistia (7:2-7:17)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22</cp:revision>
  <dcterms:created xsi:type="dcterms:W3CDTF">2016-10-12T13:33:26Z</dcterms:created>
  <dcterms:modified xsi:type="dcterms:W3CDTF">2016-10-12T21:26:11Z</dcterms:modified>
</cp:coreProperties>
</file>