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80" r:id="rId5"/>
    <p:sldId id="278" r:id="rId6"/>
    <p:sldId id="281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0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5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46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8" y="764136"/>
            <a:ext cx="8778242" cy="7794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8" y="1845425"/>
            <a:ext cx="8703428" cy="485463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AD0102"/>
                </a:solidFill>
                <a:effectLst/>
              </a:defRPr>
            </a:lvl2pPr>
            <a:lvl3pPr>
              <a:defRPr b="1">
                <a:solidFill>
                  <a:schemeClr val="tx1"/>
                </a:solidFill>
                <a:effectLst/>
              </a:defRPr>
            </a:lvl3pPr>
            <a:lvl4pPr>
              <a:defRPr b="1">
                <a:solidFill>
                  <a:schemeClr val="tx1"/>
                </a:solidFill>
                <a:effectLst/>
              </a:defRPr>
            </a:lvl4pPr>
            <a:lvl5pPr>
              <a:defRPr b="1"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9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9" y="365127"/>
            <a:ext cx="8711738" cy="7794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7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5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1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70DE-66A2-4441-86B7-1C1133C09B0B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E86F-F85D-4EE6-AB24-600E34C8A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9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8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Thessalonica </a:t>
            </a:r>
            <a:r>
              <a:rPr lang="en-US" dirty="0"/>
              <a:t>Was the Capital of </a:t>
            </a:r>
            <a:r>
              <a:rPr lang="en-US" dirty="0" smtClean="0"/>
              <a:t>Macedonia</a:t>
            </a:r>
            <a:endParaRPr lang="en-US" dirty="0"/>
          </a:p>
          <a:p>
            <a:pPr lvl="1"/>
            <a:r>
              <a:rPr lang="en-US" dirty="0"/>
              <a:t>Thessalonica was a strategically located </a:t>
            </a:r>
            <a:r>
              <a:rPr lang="en-US" dirty="0" smtClean="0"/>
              <a:t>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b="73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3239" r="32648" b="51408"/>
          <a:stretch/>
        </p:blipFill>
        <p:spPr>
          <a:xfrm>
            <a:off x="-1" y="0"/>
            <a:ext cx="913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Thessalonica </a:t>
            </a:r>
            <a:r>
              <a:rPr lang="en-US" dirty="0"/>
              <a:t>Was the Capital of </a:t>
            </a:r>
            <a:r>
              <a:rPr lang="en-US" dirty="0" smtClean="0"/>
              <a:t>Macedonia</a:t>
            </a:r>
            <a:endParaRPr lang="en-US" dirty="0"/>
          </a:p>
          <a:p>
            <a:pPr lvl="1"/>
            <a:r>
              <a:rPr lang="en-US" dirty="0"/>
              <a:t>Thessalonica was a strategically located </a:t>
            </a:r>
            <a:r>
              <a:rPr lang="en-US" dirty="0" smtClean="0"/>
              <a:t>city</a:t>
            </a:r>
            <a:endParaRPr lang="en-US" dirty="0"/>
          </a:p>
          <a:p>
            <a:pPr lvl="1"/>
            <a:r>
              <a:rPr lang="en-US" dirty="0" smtClean="0"/>
              <a:t>Thessalonica </a:t>
            </a:r>
            <a:r>
              <a:rPr lang="en-US" dirty="0"/>
              <a:t>was a free </a:t>
            </a:r>
            <a:r>
              <a:rPr lang="en-US" dirty="0" smtClean="0"/>
              <a:t>city, governed </a:t>
            </a:r>
            <a:r>
              <a:rPr lang="en-US" dirty="0"/>
              <a:t>by seven “</a:t>
            </a:r>
            <a:r>
              <a:rPr lang="en-US" dirty="0" err="1"/>
              <a:t>politarchs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City was mostly Gentiles with a </a:t>
            </a:r>
            <a:r>
              <a:rPr lang="en-US" dirty="0"/>
              <a:t>sizeable Jewish </a:t>
            </a:r>
            <a:r>
              <a:rPr lang="en-US" dirty="0" smtClean="0"/>
              <a:t>population</a:t>
            </a:r>
          </a:p>
          <a:p>
            <a:pPr lvl="0"/>
            <a:r>
              <a:rPr lang="en-US" dirty="0" smtClean="0"/>
              <a:t>Church Established on </a:t>
            </a:r>
            <a:r>
              <a:rPr lang="en-US" dirty="0"/>
              <a:t>Paul’s Second Missionary </a:t>
            </a:r>
            <a:r>
              <a:rPr lang="en-US" dirty="0" smtClean="0"/>
              <a:t>Journey</a:t>
            </a:r>
            <a:endParaRPr lang="en-US" dirty="0"/>
          </a:p>
          <a:p>
            <a:pPr lvl="1"/>
            <a:r>
              <a:rPr lang="en-US" dirty="0" smtClean="0"/>
              <a:t>Upon </a:t>
            </a:r>
            <a:r>
              <a:rPr lang="en-US" dirty="0"/>
              <a:t>arrival in Thessalonica, Paul went to the synagogue (Acts </a:t>
            </a:r>
            <a:r>
              <a:rPr lang="en-US" dirty="0" smtClean="0"/>
              <a:t>17:1-3)</a:t>
            </a:r>
            <a:endParaRPr lang="en-US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were converted to the gospel that Paul as </a:t>
            </a:r>
            <a:r>
              <a:rPr lang="en-US" dirty="0" smtClean="0"/>
              <a:t>preaching, in the face of persecution </a:t>
            </a:r>
            <a:r>
              <a:rPr lang="en-US" dirty="0"/>
              <a:t>(Acts 17:4-8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Jews of the city (who were not converted) raised up a mob and uproar against Paul (</a:t>
            </a:r>
            <a:r>
              <a:rPr lang="en-US" dirty="0" smtClean="0"/>
              <a:t>17:5-14).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6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0" t="3239" r="32648" b="51408"/>
          <a:stretch/>
        </p:blipFill>
        <p:spPr>
          <a:xfrm>
            <a:off x="-1" y="0"/>
            <a:ext cx="9134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Paul Wrote First Thessalonians While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 </a:t>
            </a:r>
            <a:r>
              <a:rPr lang="en-US" dirty="0"/>
              <a:t>Second Missionary </a:t>
            </a:r>
            <a:r>
              <a:rPr lang="en-US" dirty="0" smtClean="0"/>
              <a:t>Journey</a:t>
            </a:r>
            <a:endParaRPr lang="en-US" dirty="0"/>
          </a:p>
          <a:p>
            <a:pPr lvl="1"/>
            <a:r>
              <a:rPr lang="en-US" dirty="0" smtClean="0"/>
              <a:t>Paul </a:t>
            </a:r>
            <a:r>
              <a:rPr lang="en-US" dirty="0"/>
              <a:t>wanted to return to Thessalonica to continue teaching the brethren, but he was hindered (1 Thess. 2:17-18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Athens, Paul sent Timothy to teach and check on the brethren (1 Thess. 3:1-7).</a:t>
            </a:r>
          </a:p>
          <a:p>
            <a:pPr lvl="1"/>
            <a:r>
              <a:rPr lang="en-US" dirty="0"/>
              <a:t>Paul continued </a:t>
            </a:r>
            <a:r>
              <a:rPr lang="en-US" dirty="0" smtClean="0"/>
              <a:t>his </a:t>
            </a:r>
            <a:r>
              <a:rPr lang="en-US" dirty="0"/>
              <a:t>journey </a:t>
            </a:r>
            <a:r>
              <a:rPr lang="en-US" dirty="0" smtClean="0"/>
              <a:t>to </a:t>
            </a:r>
            <a:r>
              <a:rPr lang="en-US" dirty="0"/>
              <a:t>Corinth (Acts 18), where he stayed 18 months.</a:t>
            </a:r>
          </a:p>
          <a:p>
            <a:pPr lvl="1"/>
            <a:r>
              <a:rPr lang="en-US" dirty="0"/>
              <a:t>While in Corinth, Timothy returned to Paul with a report about Thessalonica (Acts </a:t>
            </a:r>
            <a:r>
              <a:rPr lang="en-US" dirty="0" smtClean="0"/>
              <a:t>18:5; 1 Thess. 3:6-7).</a:t>
            </a:r>
            <a:endParaRPr lang="en-US" dirty="0"/>
          </a:p>
          <a:p>
            <a:pPr lvl="1"/>
            <a:r>
              <a:rPr lang="en-US" dirty="0" smtClean="0"/>
              <a:t>Paul </a:t>
            </a:r>
            <a:r>
              <a:rPr lang="en-US" dirty="0"/>
              <a:t>wrote First Thessalonians from Corinth, shortly after Timothy’s return and perhaps only about six months since he was forced to leave (“short time,” 1 Thess. 2:17).  Around 50-51 A.D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Noteworthy Details About </a:t>
            </a:r>
            <a:r>
              <a:rPr lang="en-US" dirty="0" smtClean="0"/>
              <a:t>the Books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two books written by Paul on his Second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Missionary Journey</a:t>
            </a:r>
          </a:p>
          <a:p>
            <a:pPr lvl="1"/>
            <a:r>
              <a:rPr lang="en-US" dirty="0" smtClean="0"/>
              <a:t>Earliest </a:t>
            </a:r>
            <a:r>
              <a:rPr lang="en-US" dirty="0"/>
              <a:t>epistles of Paul (written in about 51-52 A.D</a:t>
            </a:r>
            <a:r>
              <a:rPr lang="en-US" dirty="0" smtClean="0"/>
              <a:t>.)</a:t>
            </a:r>
            <a:endParaRPr lang="en-US" dirty="0"/>
          </a:p>
          <a:p>
            <a:pPr lvl="2"/>
            <a:r>
              <a:rPr lang="en-US" dirty="0" smtClean="0"/>
              <a:t>Only James was written earlier (45-49 </a:t>
            </a:r>
            <a:r>
              <a:rPr lang="en-US" dirty="0"/>
              <a:t>A.D</a:t>
            </a:r>
            <a:r>
              <a:rPr lang="en-US" dirty="0" smtClean="0"/>
              <a:t>.)</a:t>
            </a:r>
            <a:endParaRPr lang="en-US" dirty="0"/>
          </a:p>
          <a:p>
            <a:pPr lvl="1"/>
            <a:r>
              <a:rPr lang="en-US" dirty="0"/>
              <a:t>The two letters have two different tones.</a:t>
            </a:r>
          </a:p>
          <a:p>
            <a:pPr lvl="2"/>
            <a:r>
              <a:rPr lang="en-US" dirty="0"/>
              <a:t>First Thessalonians </a:t>
            </a:r>
            <a:r>
              <a:rPr lang="en-US" dirty="0" smtClean="0"/>
              <a:t>– positive</a:t>
            </a:r>
            <a:r>
              <a:rPr lang="en-US" dirty="0"/>
              <a:t>, pleasant tone with many </a:t>
            </a:r>
            <a:r>
              <a:rPr lang="en-US" dirty="0" smtClean="0"/>
              <a:t>commendations</a:t>
            </a:r>
            <a:endParaRPr lang="en-US" dirty="0"/>
          </a:p>
          <a:p>
            <a:pPr lvl="2"/>
            <a:r>
              <a:rPr lang="en-US" dirty="0"/>
              <a:t>Second </a:t>
            </a:r>
            <a:r>
              <a:rPr lang="en-US" dirty="0" smtClean="0"/>
              <a:t>Thessalonians – more </a:t>
            </a:r>
            <a:r>
              <a:rPr lang="en-US" dirty="0"/>
              <a:t>severe in tone, </a:t>
            </a:r>
            <a:r>
              <a:rPr lang="en-US" dirty="0" smtClean="0"/>
              <a:t>with some </a:t>
            </a:r>
            <a:r>
              <a:rPr lang="en-US" dirty="0"/>
              <a:t>harsh </a:t>
            </a:r>
            <a:r>
              <a:rPr lang="en-US" dirty="0" smtClean="0"/>
              <a:t>censure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0" y="503339"/>
            <a:ext cx="3791823" cy="1192456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r>
              <a:rPr lang="en-US" dirty="0" smtClean="0"/>
              <a:t>to the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Noteworthy Details About </a:t>
            </a:r>
            <a:r>
              <a:rPr lang="en-US" dirty="0" smtClean="0"/>
              <a:t>the Books</a:t>
            </a:r>
            <a:endParaRPr lang="en-US" dirty="0"/>
          </a:p>
          <a:p>
            <a:pPr lvl="1"/>
            <a:r>
              <a:rPr lang="en-US" dirty="0"/>
              <a:t>The themes </a:t>
            </a:r>
            <a:r>
              <a:rPr lang="en-US" dirty="0" smtClean="0"/>
              <a:t>center </a:t>
            </a:r>
            <a:r>
              <a:rPr lang="en-US" dirty="0"/>
              <a:t>around the second coming of Christ</a:t>
            </a:r>
          </a:p>
          <a:p>
            <a:pPr lvl="2"/>
            <a:r>
              <a:rPr lang="en-US" dirty="0"/>
              <a:t>First Thessalonians: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Comfort &amp; </a:t>
            </a:r>
            <a:r>
              <a:rPr lang="en-US" dirty="0"/>
              <a:t>hope for faithful Christians at the second coming of Christ</a:t>
            </a:r>
          </a:p>
          <a:p>
            <a:pPr lvl="2"/>
            <a:r>
              <a:rPr lang="en-US" dirty="0"/>
              <a:t>Second Thessalonians: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Proper </a:t>
            </a:r>
            <a:r>
              <a:rPr lang="en-US" dirty="0"/>
              <a:t>preparations for the second coming of Christ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Thessalonians can be divided “in half”</a:t>
            </a:r>
          </a:p>
          <a:p>
            <a:pPr lvl="2"/>
            <a:r>
              <a:rPr lang="en-US" dirty="0"/>
              <a:t>Chapters 1-3: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Praise </a:t>
            </a:r>
            <a:r>
              <a:rPr lang="en-US" dirty="0"/>
              <a:t>for steadfastness in faith in midst of persecutions</a:t>
            </a:r>
          </a:p>
          <a:p>
            <a:pPr lvl="2"/>
            <a:r>
              <a:rPr lang="en-US" dirty="0"/>
              <a:t>Chapters 4-5: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Instruction &amp; </a:t>
            </a:r>
            <a:r>
              <a:rPr lang="en-US" dirty="0"/>
              <a:t>correction regarding certain errors </a:t>
            </a:r>
            <a:r>
              <a:rPr lang="en-US" dirty="0" smtClean="0"/>
              <a:t>&amp; misunderstandings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2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150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Introduction to the Books</vt:lpstr>
      <vt:lpstr>PowerPoint Presentation</vt:lpstr>
      <vt:lpstr>PowerPoint Presentation</vt:lpstr>
      <vt:lpstr>Introduction to the Books</vt:lpstr>
      <vt:lpstr>PowerPoint Presentation</vt:lpstr>
      <vt:lpstr>Introduction to the Books</vt:lpstr>
      <vt:lpstr>Introduction to the Books</vt:lpstr>
      <vt:lpstr>Introduction to the Books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 Sproule</cp:lastModifiedBy>
  <cp:revision>26</cp:revision>
  <dcterms:created xsi:type="dcterms:W3CDTF">2015-07-08T13:58:34Z</dcterms:created>
  <dcterms:modified xsi:type="dcterms:W3CDTF">2016-07-10T12:42:42Z</dcterms:modified>
</cp:coreProperties>
</file>